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030" r:id="rId1"/>
    <p:sldMasterId id="2147484031" r:id="rId2"/>
    <p:sldMasterId id="2147484032" r:id="rId3"/>
    <p:sldMasterId id="2147484033" r:id="rId4"/>
    <p:sldMasterId id="2147484034" r:id="rId5"/>
    <p:sldMasterId id="2147484035" r:id="rId6"/>
    <p:sldMasterId id="2147484036" r:id="rId7"/>
  </p:sldMasterIdLst>
  <p:notesMasterIdLst>
    <p:notesMasterId r:id="rId22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DM Sans" pitchFamily="2" charset="0"/>
      <p:regular r:id="rId27"/>
      <p:bold r:id="rId28"/>
      <p:italic r:id="rId29"/>
      <p:boldItalic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  <p:embeddedFont>
      <p:font typeface="Play" panose="020B0604020202020204" charset="0"/>
      <p:regular r:id="rId35"/>
      <p:bold r:id="rId36"/>
    </p:embeddedFont>
    <p:embeddedFont>
      <p:font typeface="Playfair Display" panose="00000500000000000000" pitchFamily="2" charset="0"/>
      <p:regular r:id="rId37"/>
      <p:bold r:id="rId38"/>
      <p:italic r:id="rId39"/>
      <p:boldItalic r:id="rId40"/>
    </p:embeddedFont>
    <p:embeddedFont>
      <p:font typeface="Playfair Display Medium" panose="020B0604020202020204" charset="0"/>
      <p:regular r:id="rId41"/>
      <p:bold r:id="rId42"/>
      <p:italic r:id="rId43"/>
      <p:boldItalic r:id="rId44"/>
    </p:embeddedFont>
    <p:embeddedFont>
      <p:font typeface="Proxima Nova" panose="020B0604020202020204" charset="0"/>
      <p:regular r:id="rId45"/>
      <p:bold r:id="rId46"/>
      <p:italic r:id="rId47"/>
      <p:boldItalic r:id="rId48"/>
    </p:embeddedFont>
    <p:embeddedFont>
      <p:font typeface="Proxima Nova Lt" panose="02000506030000020004" charset="0"/>
      <p:regular r:id="rId49"/>
      <p:bold r:id="rId50"/>
      <p:italic r:id="rId51"/>
      <p:boldItalic r:id="rId52"/>
    </p:embeddedFont>
    <p:embeddedFont>
      <p:font typeface="Proxima Nova Rg" panose="02000506030000020004" charset="0"/>
      <p:regular r:id="rId53"/>
      <p:bold r:id="rId54"/>
      <p:italic r:id="rId55"/>
      <p:boldItalic r:id="rId56"/>
    </p:embeddedFont>
    <p:embeddedFont>
      <p:font typeface="Proxima Nova Semibold" panose="020B060402020202020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4E4AA6-8DC9-4402-AD02-CA49E322B3AA}">
  <a:tblStyle styleId="{F04E4AA6-8DC9-4402-AD02-CA49E322B3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64934"/>
  </p:normalViewPr>
  <p:slideViewPr>
    <p:cSldViewPr snapToGrid="0">
      <p:cViewPr varScale="1">
        <p:scale>
          <a:sx n="57" d="100"/>
          <a:sy n="57" d="100"/>
        </p:scale>
        <p:origin x="15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4.fntdata"/><Relationship Id="rId21" Type="http://schemas.openxmlformats.org/officeDocument/2006/relationships/slide" Target="slides/slide14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55" Type="http://schemas.openxmlformats.org/officeDocument/2006/relationships/font" Target="fonts/font33.fntdata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font" Target="fonts/font7.fntdata"/><Relationship Id="rId11" Type="http://schemas.openxmlformats.org/officeDocument/2006/relationships/slide" Target="slides/slide4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font" Target="fonts/font31.fntdata"/><Relationship Id="rId58" Type="http://schemas.openxmlformats.org/officeDocument/2006/relationships/font" Target="fonts/font36.fntdata"/><Relationship Id="rId66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56" Type="http://schemas.openxmlformats.org/officeDocument/2006/relationships/font" Target="fonts/font34.fntdata"/><Relationship Id="rId64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font" Target="fonts/font2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59" Type="http://schemas.openxmlformats.org/officeDocument/2006/relationships/font" Target="fonts/font37.fntdata"/><Relationship Id="rId20" Type="http://schemas.openxmlformats.org/officeDocument/2006/relationships/slide" Target="slides/slide13.xml"/><Relationship Id="rId41" Type="http://schemas.openxmlformats.org/officeDocument/2006/relationships/font" Target="fonts/font19.fntdata"/><Relationship Id="rId54" Type="http://schemas.openxmlformats.org/officeDocument/2006/relationships/font" Target="fonts/font3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57" Type="http://schemas.openxmlformats.org/officeDocument/2006/relationships/font" Target="fonts/font35.fntdata"/><Relationship Id="rId10" Type="http://schemas.openxmlformats.org/officeDocument/2006/relationships/slide" Target="slides/slide3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font" Target="fonts/font30.fntdata"/><Relationship Id="rId60" Type="http://schemas.openxmlformats.org/officeDocument/2006/relationships/font" Target="fonts/font38.fntdata"/><Relationship Id="rId65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2107760a0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2107760a0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7" name="Google Shape;3807;g2a05a1714a9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8" name="Google Shape;3808;g2a05a1714a9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5" name="Google Shape;3825;g2107760a01c_0_2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6" name="Google Shape;3826;g2107760a01c_0_2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4" name="Google Shape;3844;g2620005a31b_0_5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5" name="Google Shape;3845;g2620005a31b_0_5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g29f8e2027fa_1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3" name="Google Shape;3863;g29f8e2027fa_1_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3" name="Google Shape;3873;g21d04317617_0_4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4" name="Google Shape;3874;g21d04317617_0_4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g20206b29183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9" name="Google Shape;3669;g20206b29183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" name="Google Shape;3676;g2620005a31b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7" name="Google Shape;3677;g2620005a31b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3" name="Google Shape;3683;g20a6190f72c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4" name="Google Shape;3684;g20a6190f72c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5" name="Google Shape;3695;g20a6190f72c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6" name="Google Shape;3696;g20a6190f72c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" name="Google Shape;3758;g29f8e2027fa_1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9" name="Google Shape;3759;g29f8e2027fa_1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9" name="Google Shape;3769;g2620005a31b_0_5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0" name="Google Shape;3770;g2620005a31b_0_5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" name="Google Shape;3788;g2620005a31b_0_5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9" name="Google Shape;3789;g2620005a31b_0_5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2620005a31b_0_2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2620005a31b_0_2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mages.unsplash.com/photo-1570657891791-e39a9d185540?ixlib=rb-1.2.1&amp;ixid=MnwxMjA3fDB8MHxzZWFyY2h8NzN8fGJhYnl8ZW58MHx8MHx8&amp;auto=format&amp;fit=crop&amp;w=800&amp;q=60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mages.unsplash.com/photo-1570657891791-e39a9d185540?ixlib=rb-1.2.1&amp;ixid=MnwxMjA3fDB8MHxzZWFyY2h8NzN8fGJhYnl8ZW58MHx8MHx8&amp;auto=format&amp;fit=crop&amp;w=800&amp;q=60" TargetMode="External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mages.unsplash.com/photo-1570657891791-e39a9d185540?ixlib=rb-1.2.1&amp;ixid=MnwxMjA3fDB8MHxzZWFyY2h8NzN8fGJhYnl8ZW58MHx8MHx8&amp;auto=format&amp;fit=crop&amp;w=800&amp;q=60" TargetMode="External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images.unsplash.com/photo-1570657891791-e39a9d185540?ixlib=rb-1.2.1&amp;ixid=MnwxMjA3fDB8MHxzZWFyY2h8NzN8fGJhYnl8ZW58MHx8MHx8&amp;auto=format&amp;fit=crop&amp;w=800&amp;q=60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hite Background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 t="3908" b="3908"/>
          <a:stretch/>
        </p:blipFill>
        <p:spPr>
          <a:xfrm>
            <a:off x="320100" y="4583858"/>
            <a:ext cx="1444799" cy="2206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4251900" cy="1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Playfair Display"/>
              <a:buNone/>
              <a:defRPr sz="5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3675" y="2143925"/>
            <a:ext cx="4250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3 Bullets">
  <p:cSld name="CUSTOM_1_1_1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/>
        </p:nvSpPr>
        <p:spPr>
          <a:xfrm>
            <a:off x="32010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20100" y="992650"/>
            <a:ext cx="35289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5053875" y="653575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2"/>
          </p:nvPr>
        </p:nvSpPr>
        <p:spPr>
          <a:xfrm>
            <a:off x="5053875" y="319975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3"/>
          </p:nvPr>
        </p:nvSpPr>
        <p:spPr>
          <a:xfrm>
            <a:off x="5053875" y="2335459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4"/>
          </p:nvPr>
        </p:nvSpPr>
        <p:spPr>
          <a:xfrm>
            <a:off x="5053875" y="2001859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5"/>
          </p:nvPr>
        </p:nvSpPr>
        <p:spPr>
          <a:xfrm>
            <a:off x="5053875" y="4015641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ubTitle" idx="6"/>
          </p:nvPr>
        </p:nvSpPr>
        <p:spPr>
          <a:xfrm>
            <a:off x="5053875" y="3682041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7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2 Phone Screen Staggered">
  <p:cSld name="SECTION_HEADER_2_2_1_1_1_2_2_1_1_3_1_1_1">
    <p:bg>
      <p:bgPr>
        <a:solidFill>
          <a:schemeClr val="accent5"/>
        </a:solidFill>
        <a:effectLst/>
      </p:bgPr>
    </p:bg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02"/>
          <p:cNvSpPr>
            <a:spLocks noGrp="1"/>
          </p:cNvSpPr>
          <p:nvPr>
            <p:ph type="pic" idx="2"/>
          </p:nvPr>
        </p:nvSpPr>
        <p:spPr>
          <a:xfrm>
            <a:off x="2628676" y="2565191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63" name="Google Shape;1063;p102"/>
          <p:cNvSpPr>
            <a:spLocks noGrp="1"/>
          </p:cNvSpPr>
          <p:nvPr>
            <p:ph type="pic" idx="3"/>
          </p:nvPr>
        </p:nvSpPr>
        <p:spPr>
          <a:xfrm>
            <a:off x="457200" y="-380025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64" name="Google Shape;1064;p102"/>
          <p:cNvSpPr txBox="1">
            <a:spLocks noGrp="1"/>
          </p:cNvSpPr>
          <p:nvPr>
            <p:ph type="title"/>
          </p:nvPr>
        </p:nvSpPr>
        <p:spPr>
          <a:xfrm>
            <a:off x="5257800" y="1863750"/>
            <a:ext cx="34290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5" name="Google Shape;1065;p102"/>
          <p:cNvSpPr txBox="1">
            <a:spLocks noGrp="1"/>
          </p:cNvSpPr>
          <p:nvPr>
            <p:ph type="subTitle" idx="1"/>
          </p:nvPr>
        </p:nvSpPr>
        <p:spPr>
          <a:xfrm>
            <a:off x="5257800" y="3275225"/>
            <a:ext cx="34290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3 Product Screens 2 1">
  <p:cSld name="CUSTOM_3_1_3_1">
    <p:bg>
      <p:bgPr>
        <a:gradFill>
          <a:gsLst>
            <a:gs pos="0">
              <a:schemeClr val="dk2"/>
            </a:gs>
            <a:gs pos="24000">
              <a:schemeClr val="dk2"/>
            </a:gs>
            <a:gs pos="100000">
              <a:schemeClr val="lt2"/>
            </a:gs>
          </a:gsLst>
          <a:lin ang="2700006" scaled="0"/>
        </a:gradFill>
        <a:effectLst/>
      </p:bgPr>
    </p:bg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03"/>
          <p:cNvSpPr>
            <a:spLocks noGrp="1"/>
          </p:cNvSpPr>
          <p:nvPr>
            <p:ph type="pic" idx="2"/>
          </p:nvPr>
        </p:nvSpPr>
        <p:spPr>
          <a:xfrm>
            <a:off x="2628676" y="2565191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68" name="Google Shape;1068;p103"/>
          <p:cNvSpPr>
            <a:spLocks noGrp="1"/>
          </p:cNvSpPr>
          <p:nvPr>
            <p:ph type="pic" idx="3"/>
          </p:nvPr>
        </p:nvSpPr>
        <p:spPr>
          <a:xfrm>
            <a:off x="457200" y="-380025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69" name="Google Shape;1069;p103"/>
          <p:cNvSpPr txBox="1">
            <a:spLocks noGrp="1"/>
          </p:cNvSpPr>
          <p:nvPr>
            <p:ph type="title"/>
          </p:nvPr>
        </p:nvSpPr>
        <p:spPr>
          <a:xfrm>
            <a:off x="5257800" y="1863750"/>
            <a:ext cx="34290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0" name="Google Shape;1070;p103"/>
          <p:cNvSpPr txBox="1">
            <a:spLocks noGrp="1"/>
          </p:cNvSpPr>
          <p:nvPr>
            <p:ph type="subTitle" idx="1"/>
          </p:nvPr>
        </p:nvSpPr>
        <p:spPr>
          <a:xfrm>
            <a:off x="5257800" y="3275225"/>
            <a:ext cx="34290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3 Product Screens 2 2">
  <p:cSld name="CUSTOM_3_1_3_2">
    <p:bg>
      <p:bgPr>
        <a:gradFill>
          <a:gsLst>
            <a:gs pos="0">
              <a:schemeClr val="dk2"/>
            </a:gs>
            <a:gs pos="24000">
              <a:schemeClr val="dk2"/>
            </a:gs>
            <a:gs pos="100000">
              <a:schemeClr val="lt2"/>
            </a:gs>
          </a:gsLst>
          <a:lin ang="2700006" scaled="0"/>
        </a:gradFill>
        <a:effectLst/>
      </p:bgPr>
    </p:bg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104"/>
          <p:cNvSpPr>
            <a:spLocks noGrp="1"/>
          </p:cNvSpPr>
          <p:nvPr>
            <p:ph type="pic" idx="2"/>
          </p:nvPr>
        </p:nvSpPr>
        <p:spPr>
          <a:xfrm>
            <a:off x="2628676" y="2817994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73" name="Google Shape;1073;p104"/>
          <p:cNvSpPr>
            <a:spLocks noGrp="1"/>
          </p:cNvSpPr>
          <p:nvPr>
            <p:ph type="pic" idx="3"/>
          </p:nvPr>
        </p:nvSpPr>
        <p:spPr>
          <a:xfrm>
            <a:off x="457200" y="-127212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74" name="Google Shape;1074;p104"/>
          <p:cNvSpPr>
            <a:spLocks noGrp="1"/>
          </p:cNvSpPr>
          <p:nvPr>
            <p:ph type="pic" idx="4"/>
          </p:nvPr>
        </p:nvSpPr>
        <p:spPr>
          <a:xfrm>
            <a:off x="2628676" y="-1643848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75" name="Google Shape;1075;p104"/>
          <p:cNvSpPr>
            <a:spLocks noGrp="1"/>
          </p:cNvSpPr>
          <p:nvPr>
            <p:ph type="pic" idx="5"/>
          </p:nvPr>
        </p:nvSpPr>
        <p:spPr>
          <a:xfrm>
            <a:off x="457200" y="4259177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76" name="Google Shape;1076;p104"/>
          <p:cNvSpPr txBox="1">
            <a:spLocks noGrp="1"/>
          </p:cNvSpPr>
          <p:nvPr>
            <p:ph type="title"/>
          </p:nvPr>
        </p:nvSpPr>
        <p:spPr>
          <a:xfrm>
            <a:off x="5257800" y="1863750"/>
            <a:ext cx="34290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7" name="Google Shape;1077;p104"/>
          <p:cNvSpPr txBox="1">
            <a:spLocks noGrp="1"/>
          </p:cNvSpPr>
          <p:nvPr>
            <p:ph type="subTitle" idx="1"/>
          </p:nvPr>
        </p:nvSpPr>
        <p:spPr>
          <a:xfrm>
            <a:off x="5257800" y="3275225"/>
            <a:ext cx="34290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3 Product Screens 2 3">
  <p:cSld name="CUSTOM_3_1_3_3">
    <p:bg>
      <p:bgPr>
        <a:gradFill>
          <a:gsLst>
            <a:gs pos="0">
              <a:schemeClr val="dk2"/>
            </a:gs>
            <a:gs pos="24000">
              <a:schemeClr val="dk2"/>
            </a:gs>
            <a:gs pos="100000">
              <a:schemeClr val="lt2"/>
            </a:gs>
          </a:gsLst>
          <a:lin ang="2700006" scaled="0"/>
        </a:gradFill>
        <a:effectLst/>
      </p:bgPr>
    </p:bg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05"/>
          <p:cNvSpPr>
            <a:spLocks noGrp="1"/>
          </p:cNvSpPr>
          <p:nvPr>
            <p:ph type="pic" idx="2"/>
          </p:nvPr>
        </p:nvSpPr>
        <p:spPr>
          <a:xfrm>
            <a:off x="1878587" y="1276751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80" name="Google Shape;1080;p105"/>
          <p:cNvSpPr>
            <a:spLocks noGrp="1"/>
          </p:cNvSpPr>
          <p:nvPr>
            <p:ph type="pic" idx="3"/>
          </p:nvPr>
        </p:nvSpPr>
        <p:spPr>
          <a:xfrm>
            <a:off x="457200" y="-651101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81" name="Google Shape;1081;p105"/>
          <p:cNvSpPr>
            <a:spLocks noGrp="1"/>
          </p:cNvSpPr>
          <p:nvPr>
            <p:ph type="pic" idx="4"/>
          </p:nvPr>
        </p:nvSpPr>
        <p:spPr>
          <a:xfrm>
            <a:off x="1878587" y="-1643850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82" name="Google Shape;1082;p105"/>
          <p:cNvSpPr>
            <a:spLocks noGrp="1"/>
          </p:cNvSpPr>
          <p:nvPr>
            <p:ph type="pic" idx="5"/>
          </p:nvPr>
        </p:nvSpPr>
        <p:spPr>
          <a:xfrm>
            <a:off x="457200" y="2220111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83" name="Google Shape;1083;p105"/>
          <p:cNvSpPr>
            <a:spLocks noGrp="1"/>
          </p:cNvSpPr>
          <p:nvPr>
            <p:ph type="pic" idx="6"/>
          </p:nvPr>
        </p:nvSpPr>
        <p:spPr>
          <a:xfrm>
            <a:off x="3299992" y="-651101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84" name="Google Shape;1084;p105"/>
          <p:cNvSpPr>
            <a:spLocks noGrp="1"/>
          </p:cNvSpPr>
          <p:nvPr>
            <p:ph type="pic" idx="7"/>
          </p:nvPr>
        </p:nvSpPr>
        <p:spPr>
          <a:xfrm>
            <a:off x="3299992" y="2220111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85" name="Google Shape;1085;p105"/>
          <p:cNvSpPr>
            <a:spLocks noGrp="1"/>
          </p:cNvSpPr>
          <p:nvPr>
            <p:ph type="pic" idx="8"/>
          </p:nvPr>
        </p:nvSpPr>
        <p:spPr>
          <a:xfrm>
            <a:off x="1878587" y="4207686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86" name="Google Shape;1086;p105"/>
          <p:cNvSpPr>
            <a:spLocks noGrp="1"/>
          </p:cNvSpPr>
          <p:nvPr>
            <p:ph type="pic" idx="9"/>
          </p:nvPr>
        </p:nvSpPr>
        <p:spPr>
          <a:xfrm>
            <a:off x="457200" y="5151045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87" name="Google Shape;1087;p105"/>
          <p:cNvSpPr>
            <a:spLocks noGrp="1"/>
          </p:cNvSpPr>
          <p:nvPr>
            <p:ph type="pic" idx="13"/>
          </p:nvPr>
        </p:nvSpPr>
        <p:spPr>
          <a:xfrm>
            <a:off x="3299992" y="5151045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88" name="Google Shape;1088;p105"/>
          <p:cNvSpPr txBox="1">
            <a:spLocks noGrp="1"/>
          </p:cNvSpPr>
          <p:nvPr>
            <p:ph type="title"/>
          </p:nvPr>
        </p:nvSpPr>
        <p:spPr>
          <a:xfrm>
            <a:off x="5257800" y="1863750"/>
            <a:ext cx="34290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9" name="Google Shape;1089;p105"/>
          <p:cNvSpPr txBox="1">
            <a:spLocks noGrp="1"/>
          </p:cNvSpPr>
          <p:nvPr>
            <p:ph type="subTitle" idx="1"/>
          </p:nvPr>
        </p:nvSpPr>
        <p:spPr>
          <a:xfrm>
            <a:off x="5257800" y="3275225"/>
            <a:ext cx="34290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4 phone screen scattered">
  <p:cSld name="SECTION_HEADER_2_2_1_1_1_2_2_1_1_3_1_1_1_1">
    <p:bg>
      <p:bgPr>
        <a:solidFill>
          <a:schemeClr val="accent5"/>
        </a:solidFill>
        <a:effectLst/>
      </p:bgPr>
    </p:bg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06"/>
          <p:cNvSpPr>
            <a:spLocks noGrp="1"/>
          </p:cNvSpPr>
          <p:nvPr>
            <p:ph type="pic" idx="2"/>
          </p:nvPr>
        </p:nvSpPr>
        <p:spPr>
          <a:xfrm>
            <a:off x="2628676" y="2817994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92" name="Google Shape;1092;p106"/>
          <p:cNvSpPr>
            <a:spLocks noGrp="1"/>
          </p:cNvSpPr>
          <p:nvPr>
            <p:ph type="pic" idx="3"/>
          </p:nvPr>
        </p:nvSpPr>
        <p:spPr>
          <a:xfrm>
            <a:off x="457200" y="-127212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93" name="Google Shape;1093;p106"/>
          <p:cNvSpPr>
            <a:spLocks noGrp="1"/>
          </p:cNvSpPr>
          <p:nvPr>
            <p:ph type="pic" idx="4"/>
          </p:nvPr>
        </p:nvSpPr>
        <p:spPr>
          <a:xfrm>
            <a:off x="2628676" y="-1643848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94" name="Google Shape;1094;p106"/>
          <p:cNvSpPr>
            <a:spLocks noGrp="1"/>
          </p:cNvSpPr>
          <p:nvPr>
            <p:ph type="pic" idx="5"/>
          </p:nvPr>
        </p:nvSpPr>
        <p:spPr>
          <a:xfrm>
            <a:off x="457200" y="4259177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95" name="Google Shape;1095;p106"/>
          <p:cNvSpPr txBox="1">
            <a:spLocks noGrp="1"/>
          </p:cNvSpPr>
          <p:nvPr>
            <p:ph type="title"/>
          </p:nvPr>
        </p:nvSpPr>
        <p:spPr>
          <a:xfrm>
            <a:off x="5257800" y="1863750"/>
            <a:ext cx="34290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6" name="Google Shape;1096;p106"/>
          <p:cNvSpPr txBox="1">
            <a:spLocks noGrp="1"/>
          </p:cNvSpPr>
          <p:nvPr>
            <p:ph type="subTitle" idx="1"/>
          </p:nvPr>
        </p:nvSpPr>
        <p:spPr>
          <a:xfrm>
            <a:off x="5257800" y="3275225"/>
            <a:ext cx="34290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hone screens scattered">
  <p:cSld name="SECTION_HEADER_2_2_1_1_1_2_2_1_1_3_1_1_1_1_1">
    <p:bg>
      <p:bgPr>
        <a:solidFill>
          <a:schemeClr val="accent5"/>
        </a:solidFill>
        <a:effectLst/>
      </p:bgPr>
    </p:bg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07"/>
          <p:cNvSpPr>
            <a:spLocks noGrp="1"/>
          </p:cNvSpPr>
          <p:nvPr>
            <p:ph type="pic" idx="2"/>
          </p:nvPr>
        </p:nvSpPr>
        <p:spPr>
          <a:xfrm>
            <a:off x="1878587" y="1276751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99" name="Google Shape;1099;p107"/>
          <p:cNvSpPr>
            <a:spLocks noGrp="1"/>
          </p:cNvSpPr>
          <p:nvPr>
            <p:ph type="pic" idx="3"/>
          </p:nvPr>
        </p:nvSpPr>
        <p:spPr>
          <a:xfrm>
            <a:off x="457200" y="-651101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100" name="Google Shape;1100;p107"/>
          <p:cNvSpPr>
            <a:spLocks noGrp="1"/>
          </p:cNvSpPr>
          <p:nvPr>
            <p:ph type="pic" idx="4"/>
          </p:nvPr>
        </p:nvSpPr>
        <p:spPr>
          <a:xfrm>
            <a:off x="1878587" y="-1643850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101" name="Google Shape;1101;p107"/>
          <p:cNvSpPr>
            <a:spLocks noGrp="1"/>
          </p:cNvSpPr>
          <p:nvPr>
            <p:ph type="pic" idx="5"/>
          </p:nvPr>
        </p:nvSpPr>
        <p:spPr>
          <a:xfrm>
            <a:off x="457200" y="2220111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102" name="Google Shape;1102;p107"/>
          <p:cNvSpPr>
            <a:spLocks noGrp="1"/>
          </p:cNvSpPr>
          <p:nvPr>
            <p:ph type="pic" idx="6"/>
          </p:nvPr>
        </p:nvSpPr>
        <p:spPr>
          <a:xfrm>
            <a:off x="3299992" y="-651101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103" name="Google Shape;1103;p107"/>
          <p:cNvSpPr>
            <a:spLocks noGrp="1"/>
          </p:cNvSpPr>
          <p:nvPr>
            <p:ph type="pic" idx="7"/>
          </p:nvPr>
        </p:nvSpPr>
        <p:spPr>
          <a:xfrm>
            <a:off x="3299992" y="2220111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104" name="Google Shape;1104;p107"/>
          <p:cNvSpPr>
            <a:spLocks noGrp="1"/>
          </p:cNvSpPr>
          <p:nvPr>
            <p:ph type="pic" idx="8"/>
          </p:nvPr>
        </p:nvSpPr>
        <p:spPr>
          <a:xfrm>
            <a:off x="1878587" y="4207686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105" name="Google Shape;1105;p107"/>
          <p:cNvSpPr>
            <a:spLocks noGrp="1"/>
          </p:cNvSpPr>
          <p:nvPr>
            <p:ph type="pic" idx="9"/>
          </p:nvPr>
        </p:nvSpPr>
        <p:spPr>
          <a:xfrm>
            <a:off x="457200" y="5151045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106" name="Google Shape;1106;p107"/>
          <p:cNvSpPr>
            <a:spLocks noGrp="1"/>
          </p:cNvSpPr>
          <p:nvPr>
            <p:ph type="pic" idx="13"/>
          </p:nvPr>
        </p:nvSpPr>
        <p:spPr>
          <a:xfrm>
            <a:off x="3299992" y="5151045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107" name="Google Shape;1107;p107"/>
          <p:cNvSpPr txBox="1">
            <a:spLocks noGrp="1"/>
          </p:cNvSpPr>
          <p:nvPr>
            <p:ph type="title"/>
          </p:nvPr>
        </p:nvSpPr>
        <p:spPr>
          <a:xfrm>
            <a:off x="5257800" y="1863750"/>
            <a:ext cx="34290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08" name="Google Shape;1108;p107"/>
          <p:cNvSpPr txBox="1">
            <a:spLocks noGrp="1"/>
          </p:cNvSpPr>
          <p:nvPr>
            <p:ph type="subTitle" idx="1"/>
          </p:nvPr>
        </p:nvSpPr>
        <p:spPr>
          <a:xfrm>
            <a:off x="5257800" y="3275225"/>
            <a:ext cx="34290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2 phone screen">
  <p:cSld name="SECTION_HEADER_2_2_1_1_1_2_2_1_1_3_1_1_1_1_1_1">
    <p:bg>
      <p:bgPr>
        <a:solidFill>
          <a:schemeClr val="accent5"/>
        </a:solidFill>
        <a:effectLst/>
      </p:bgPr>
    </p:bg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08"/>
          <p:cNvSpPr/>
          <p:nvPr/>
        </p:nvSpPr>
        <p:spPr>
          <a:xfrm>
            <a:off x="-12525" y="0"/>
            <a:ext cx="9164100" cy="301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108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12" name="Google Shape;1112;p108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113" name="Google Shape;1113;p108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4" name="Google Shape;1114;p108"/>
          <p:cNvSpPr txBox="1">
            <a:spLocks noGrp="1"/>
          </p:cNvSpPr>
          <p:nvPr>
            <p:ph type="title"/>
          </p:nvPr>
        </p:nvSpPr>
        <p:spPr>
          <a:xfrm>
            <a:off x="457200" y="1160275"/>
            <a:ext cx="3429000" cy="141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15" name="Google Shape;1115;p108"/>
          <p:cNvSpPr txBox="1">
            <a:spLocks noGrp="1"/>
          </p:cNvSpPr>
          <p:nvPr>
            <p:ph type="subTitle" idx="2"/>
          </p:nvPr>
        </p:nvSpPr>
        <p:spPr>
          <a:xfrm>
            <a:off x="457200" y="3295300"/>
            <a:ext cx="3429000" cy="68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16" name="Google Shape;1116;p108"/>
          <p:cNvSpPr>
            <a:spLocks noGrp="1"/>
          </p:cNvSpPr>
          <p:nvPr>
            <p:ph type="pic" idx="3"/>
          </p:nvPr>
        </p:nvSpPr>
        <p:spPr>
          <a:xfrm>
            <a:off x="6629406" y="797469"/>
            <a:ext cx="1796100" cy="3889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117" name="Google Shape;1117;p108"/>
          <p:cNvSpPr>
            <a:spLocks noGrp="1"/>
          </p:cNvSpPr>
          <p:nvPr>
            <p:ph type="pic" idx="4"/>
          </p:nvPr>
        </p:nvSpPr>
        <p:spPr>
          <a:xfrm>
            <a:off x="4572000" y="797469"/>
            <a:ext cx="1796100" cy="3889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2 phone screen 1">
  <p:cSld name="SECTION_HEADER_2_2_1_1_1_2_2_1_1_3_1_1_1_1_1_1_1">
    <p:bg>
      <p:bgPr>
        <a:solidFill>
          <a:schemeClr val="lt1"/>
        </a:solidFill>
        <a:effectLst/>
      </p:bgPr>
    </p:bg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109"/>
          <p:cNvSpPr/>
          <p:nvPr/>
        </p:nvSpPr>
        <p:spPr>
          <a:xfrm>
            <a:off x="-12525" y="0"/>
            <a:ext cx="9164100" cy="301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09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21" name="Google Shape;1121;p109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122" name="Google Shape;1122;p109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3" name="Google Shape;1123;p109"/>
          <p:cNvSpPr txBox="1">
            <a:spLocks noGrp="1"/>
          </p:cNvSpPr>
          <p:nvPr>
            <p:ph type="title"/>
          </p:nvPr>
        </p:nvSpPr>
        <p:spPr>
          <a:xfrm>
            <a:off x="457200" y="1160275"/>
            <a:ext cx="3429000" cy="141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24" name="Google Shape;1124;p109"/>
          <p:cNvSpPr txBox="1">
            <a:spLocks noGrp="1"/>
          </p:cNvSpPr>
          <p:nvPr>
            <p:ph type="subTitle" idx="2"/>
          </p:nvPr>
        </p:nvSpPr>
        <p:spPr>
          <a:xfrm>
            <a:off x="457200" y="3295300"/>
            <a:ext cx="3429000" cy="68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25" name="Google Shape;1125;p109"/>
          <p:cNvSpPr>
            <a:spLocks noGrp="1"/>
          </p:cNvSpPr>
          <p:nvPr>
            <p:ph type="pic" idx="3"/>
          </p:nvPr>
        </p:nvSpPr>
        <p:spPr>
          <a:xfrm>
            <a:off x="6629406" y="797469"/>
            <a:ext cx="1796100" cy="3889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126" name="Google Shape;1126;p109"/>
          <p:cNvSpPr>
            <a:spLocks noGrp="1"/>
          </p:cNvSpPr>
          <p:nvPr>
            <p:ph type="pic" idx="4"/>
          </p:nvPr>
        </p:nvSpPr>
        <p:spPr>
          <a:xfrm>
            <a:off x="4572000" y="797469"/>
            <a:ext cx="1796100" cy="3889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paragraphs 1">
  <p:cSld name="CUSTOM_1_1_1"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10"/>
          <p:cNvSpPr/>
          <p:nvPr/>
        </p:nvSpPr>
        <p:spPr>
          <a:xfrm>
            <a:off x="-12525" y="1869675"/>
            <a:ext cx="9164100" cy="327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29" name="Google Shape;1129;p110"/>
          <p:cNvCxnSpPr/>
          <p:nvPr/>
        </p:nvCxnSpPr>
        <p:spPr>
          <a:xfrm>
            <a:off x="3038800" y="1868851"/>
            <a:ext cx="0" cy="3291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0" name="Google Shape;1130;p110"/>
          <p:cNvCxnSpPr/>
          <p:nvPr/>
        </p:nvCxnSpPr>
        <p:spPr>
          <a:xfrm>
            <a:off x="6091400" y="1868851"/>
            <a:ext cx="0" cy="3291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1" name="Google Shape;1131;p110"/>
          <p:cNvCxnSpPr/>
          <p:nvPr/>
        </p:nvCxnSpPr>
        <p:spPr>
          <a:xfrm>
            <a:off x="-10050" y="1868850"/>
            <a:ext cx="9164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2" name="Google Shape;1132;p110"/>
          <p:cNvSpPr txBox="1">
            <a:spLocks noGrp="1"/>
          </p:cNvSpPr>
          <p:nvPr>
            <p:ph type="title"/>
          </p:nvPr>
        </p:nvSpPr>
        <p:spPr>
          <a:xfrm>
            <a:off x="464250" y="799400"/>
            <a:ext cx="5627100" cy="7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33" name="Google Shape;1133;p110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34" name="Google Shape;1134;p110"/>
          <p:cNvSpPr txBox="1">
            <a:spLocks noGrp="1"/>
          </p:cNvSpPr>
          <p:nvPr>
            <p:ph type="body" idx="2"/>
          </p:nvPr>
        </p:nvSpPr>
        <p:spPr>
          <a:xfrm>
            <a:off x="457200" y="2355375"/>
            <a:ext cx="21243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5" name="Google Shape;1135;p110"/>
          <p:cNvSpPr txBox="1">
            <a:spLocks noGrp="1"/>
          </p:cNvSpPr>
          <p:nvPr>
            <p:ph type="subTitle" idx="3"/>
          </p:nvPr>
        </p:nvSpPr>
        <p:spPr>
          <a:xfrm>
            <a:off x="457225" y="2097450"/>
            <a:ext cx="21243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36" name="Google Shape;1136;p110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137" name="Google Shape;1137;p110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8" name="Google Shape;1138;p110"/>
          <p:cNvSpPr txBox="1">
            <a:spLocks noGrp="1"/>
          </p:cNvSpPr>
          <p:nvPr>
            <p:ph type="body" idx="4"/>
          </p:nvPr>
        </p:nvSpPr>
        <p:spPr>
          <a:xfrm>
            <a:off x="3509842" y="2355375"/>
            <a:ext cx="21243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9" name="Google Shape;1139;p110"/>
          <p:cNvSpPr txBox="1">
            <a:spLocks noGrp="1"/>
          </p:cNvSpPr>
          <p:nvPr>
            <p:ph type="subTitle" idx="5"/>
          </p:nvPr>
        </p:nvSpPr>
        <p:spPr>
          <a:xfrm>
            <a:off x="3509863" y="2097450"/>
            <a:ext cx="21243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40" name="Google Shape;1140;p110"/>
          <p:cNvSpPr txBox="1">
            <a:spLocks noGrp="1"/>
          </p:cNvSpPr>
          <p:nvPr>
            <p:ph type="body" idx="6"/>
          </p:nvPr>
        </p:nvSpPr>
        <p:spPr>
          <a:xfrm>
            <a:off x="6562497" y="2355375"/>
            <a:ext cx="21243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1" name="Google Shape;1141;p110"/>
          <p:cNvSpPr txBox="1">
            <a:spLocks noGrp="1"/>
          </p:cNvSpPr>
          <p:nvPr>
            <p:ph type="subTitle" idx="7"/>
          </p:nvPr>
        </p:nvSpPr>
        <p:spPr>
          <a:xfrm>
            <a:off x="6562513" y="2097450"/>
            <a:ext cx="21243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42" name="Google Shape;1142;p110"/>
          <p:cNvSpPr>
            <a:spLocks noGrp="1"/>
          </p:cNvSpPr>
          <p:nvPr>
            <p:ph type="pic" idx="8"/>
          </p:nvPr>
        </p:nvSpPr>
        <p:spPr>
          <a:xfrm>
            <a:off x="672750" y="2889302"/>
            <a:ext cx="1693200" cy="3666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143" name="Google Shape;1143;p110"/>
          <p:cNvSpPr>
            <a:spLocks noGrp="1"/>
          </p:cNvSpPr>
          <p:nvPr>
            <p:ph type="pic" idx="9"/>
          </p:nvPr>
        </p:nvSpPr>
        <p:spPr>
          <a:xfrm>
            <a:off x="3718500" y="2889302"/>
            <a:ext cx="1693200" cy="3666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144" name="Google Shape;1144;p110"/>
          <p:cNvSpPr>
            <a:spLocks noGrp="1"/>
          </p:cNvSpPr>
          <p:nvPr>
            <p:ph type="pic" idx="13"/>
          </p:nvPr>
        </p:nvSpPr>
        <p:spPr>
          <a:xfrm>
            <a:off x="6764200" y="2889302"/>
            <a:ext cx="1693200" cy="3666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roduct Screen">
  <p:cSld name="SECTION_HEADER_2_2_1_1_1_2_2_1_1_1_1">
    <p:bg>
      <p:bgPr>
        <a:solidFill>
          <a:schemeClr val="lt2"/>
        </a:solidFill>
        <a:effectLst/>
      </p:bgPr>
    </p:bg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11"/>
          <p:cNvSpPr txBox="1">
            <a:spLocks noGrp="1"/>
          </p:cNvSpPr>
          <p:nvPr>
            <p:ph type="title"/>
          </p:nvPr>
        </p:nvSpPr>
        <p:spPr>
          <a:xfrm>
            <a:off x="800100" y="1863750"/>
            <a:ext cx="3771900" cy="74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7" name="Google Shape;1147;p111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148" name="Google Shape;1148;p111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9" name="Google Shape;1149;p111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50" name="Google Shape;1150;p111"/>
          <p:cNvSpPr txBox="1">
            <a:spLocks noGrp="1"/>
          </p:cNvSpPr>
          <p:nvPr>
            <p:ph type="subTitle" idx="2"/>
          </p:nvPr>
        </p:nvSpPr>
        <p:spPr>
          <a:xfrm>
            <a:off x="800100" y="3070650"/>
            <a:ext cx="3771900" cy="20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51" name="Google Shape;1151;p111"/>
          <p:cNvSpPr txBox="1">
            <a:spLocks noGrp="1"/>
          </p:cNvSpPr>
          <p:nvPr>
            <p:ph type="body" idx="3"/>
          </p:nvPr>
        </p:nvSpPr>
        <p:spPr>
          <a:xfrm>
            <a:off x="800100" y="3354150"/>
            <a:ext cx="37719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152" name="Google Shape;1152;p111"/>
          <p:cNvCxnSpPr/>
          <p:nvPr/>
        </p:nvCxnSpPr>
        <p:spPr>
          <a:xfrm>
            <a:off x="800100" y="2842050"/>
            <a:ext cx="5170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3" name="Google Shape;1153;p111"/>
          <p:cNvSpPr>
            <a:spLocks noGrp="1"/>
          </p:cNvSpPr>
          <p:nvPr>
            <p:ph type="pic" idx="4"/>
          </p:nvPr>
        </p:nvSpPr>
        <p:spPr>
          <a:xfrm>
            <a:off x="5943600" y="799399"/>
            <a:ext cx="2400300" cy="51975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Body Text and 2 Callouts">
  <p:cSld name="1_Split column &amp; headline, body copy_3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subTitle" idx="1"/>
          </p:nvPr>
        </p:nvSpPr>
        <p:spPr>
          <a:xfrm>
            <a:off x="6199800" y="1639654"/>
            <a:ext cx="26313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None/>
              <a:defRPr sz="24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2"/>
          </p:nvPr>
        </p:nvSpPr>
        <p:spPr>
          <a:xfrm>
            <a:off x="357975" y="2401350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ubTitle" idx="3"/>
          </p:nvPr>
        </p:nvSpPr>
        <p:spPr>
          <a:xfrm>
            <a:off x="357975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4"/>
          </p:nvPr>
        </p:nvSpPr>
        <p:spPr>
          <a:xfrm>
            <a:off x="6199800" y="1973241"/>
            <a:ext cx="26313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ubTitle" idx="5"/>
          </p:nvPr>
        </p:nvSpPr>
        <p:spPr>
          <a:xfrm>
            <a:off x="6199800" y="3389677"/>
            <a:ext cx="26313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None/>
              <a:defRPr sz="24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6"/>
          </p:nvPr>
        </p:nvSpPr>
        <p:spPr>
          <a:xfrm>
            <a:off x="6199800" y="3723270"/>
            <a:ext cx="26313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orient="horz" pos="2949">
          <p15:clr>
            <a:srgbClr val="FA7B17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bg>
      <p:bgPr>
        <a:gradFill>
          <a:gsLst>
            <a:gs pos="0">
              <a:schemeClr val="accent4"/>
            </a:gs>
            <a:gs pos="0">
              <a:srgbClr val="9DB3DC"/>
            </a:gs>
            <a:gs pos="100000">
              <a:schemeClr val="accent5"/>
            </a:gs>
          </a:gsLst>
          <a:lin ang="13500032" scaled="0"/>
        </a:gradFill>
        <a:effectLst/>
      </p:bgPr>
    </p:bg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12"/>
          <p:cNvSpPr txBox="1">
            <a:spLocks noGrp="1"/>
          </p:cNvSpPr>
          <p:nvPr>
            <p:ph type="subTitle" idx="1"/>
          </p:nvPr>
        </p:nvSpPr>
        <p:spPr>
          <a:xfrm>
            <a:off x="472475" y="1160275"/>
            <a:ext cx="5471100" cy="2115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56" name="Google Shape;1156;p112"/>
          <p:cNvSpPr txBox="1">
            <a:spLocks noGrp="1"/>
          </p:cNvSpPr>
          <p:nvPr>
            <p:ph type="subTitle" idx="2"/>
          </p:nvPr>
        </p:nvSpPr>
        <p:spPr>
          <a:xfrm>
            <a:off x="472475" y="3636175"/>
            <a:ext cx="40995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1157" name="Google Shape;1157;p112"/>
          <p:cNvCxnSpPr/>
          <p:nvPr/>
        </p:nvCxnSpPr>
        <p:spPr>
          <a:xfrm>
            <a:off x="311700" y="799375"/>
            <a:ext cx="5631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8" name="Google Shape;1158;p112"/>
          <p:cNvSpPr txBox="1">
            <a:spLocks noGrp="1"/>
          </p:cNvSpPr>
          <p:nvPr>
            <p:ph type="subTitle" idx="3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59" name="Google Shape;1159;p112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160" name="Google Shape;1160;p112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_1">
    <p:bg>
      <p:bgPr>
        <a:gradFill>
          <a:gsLst>
            <a:gs pos="0">
              <a:schemeClr val="dk2"/>
            </a:gs>
            <a:gs pos="25000">
              <a:schemeClr val="dk2"/>
            </a:gs>
            <a:gs pos="100000">
              <a:schemeClr val="lt2"/>
            </a:gs>
          </a:gsLst>
          <a:lin ang="18900044" scaled="0"/>
        </a:gradFill>
        <a:effectLst/>
      </p:bgPr>
    </p:bg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13"/>
          <p:cNvSpPr txBox="1">
            <a:spLocks noGrp="1"/>
          </p:cNvSpPr>
          <p:nvPr>
            <p:ph type="subTitle" idx="1"/>
          </p:nvPr>
        </p:nvSpPr>
        <p:spPr>
          <a:xfrm>
            <a:off x="1157325" y="1160275"/>
            <a:ext cx="6843600" cy="2115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63" name="Google Shape;1163;p113"/>
          <p:cNvSpPr txBox="1">
            <a:spLocks noGrp="1"/>
          </p:cNvSpPr>
          <p:nvPr>
            <p:ph type="subTitle" idx="2"/>
          </p:nvPr>
        </p:nvSpPr>
        <p:spPr>
          <a:xfrm>
            <a:off x="1836450" y="3636175"/>
            <a:ext cx="54711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64" name="Google Shape;1164;p113"/>
          <p:cNvSpPr txBox="1">
            <a:spLocks noGrp="1"/>
          </p:cNvSpPr>
          <p:nvPr>
            <p:ph type="subTitle" idx="3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65" name="Google Shape;1165;p113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166" name="Google Shape;1166;p113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3_1_1">
    <p:bg>
      <p:bgPr>
        <a:solidFill>
          <a:schemeClr val="accent5"/>
        </a:solidFill>
        <a:effectLst/>
      </p:bgPr>
    </p:bg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14"/>
          <p:cNvSpPr txBox="1">
            <a:spLocks noGrp="1"/>
          </p:cNvSpPr>
          <p:nvPr>
            <p:ph type="subTitle" idx="1"/>
          </p:nvPr>
        </p:nvSpPr>
        <p:spPr>
          <a:xfrm>
            <a:off x="457200" y="2033875"/>
            <a:ext cx="2396700" cy="194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114"/>
          <p:cNvSpPr txBox="1">
            <a:spLocks noGrp="1"/>
          </p:cNvSpPr>
          <p:nvPr>
            <p:ph type="subTitle" idx="2"/>
          </p:nvPr>
        </p:nvSpPr>
        <p:spPr>
          <a:xfrm>
            <a:off x="457200" y="4054950"/>
            <a:ext cx="239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70" name="Google Shape;1170;p114"/>
          <p:cNvSpPr txBox="1">
            <a:spLocks noGrp="1"/>
          </p:cNvSpPr>
          <p:nvPr>
            <p:ph type="subTitle" idx="3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71" name="Google Shape;1171;p114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172" name="Google Shape;1172;p114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3" name="Google Shape;1173;p114"/>
          <p:cNvSpPr txBox="1">
            <a:spLocks noGrp="1"/>
          </p:cNvSpPr>
          <p:nvPr>
            <p:ph type="subTitle" idx="4"/>
          </p:nvPr>
        </p:nvSpPr>
        <p:spPr>
          <a:xfrm>
            <a:off x="457200" y="4323750"/>
            <a:ext cx="239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74" name="Google Shape;1174;p114"/>
          <p:cNvSpPr txBox="1">
            <a:spLocks noGrp="1"/>
          </p:cNvSpPr>
          <p:nvPr>
            <p:ph type="subTitle" idx="5"/>
          </p:nvPr>
        </p:nvSpPr>
        <p:spPr>
          <a:xfrm>
            <a:off x="3373650" y="2033875"/>
            <a:ext cx="2396700" cy="194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75" name="Google Shape;1175;p114"/>
          <p:cNvSpPr txBox="1">
            <a:spLocks noGrp="1"/>
          </p:cNvSpPr>
          <p:nvPr>
            <p:ph type="subTitle" idx="6"/>
          </p:nvPr>
        </p:nvSpPr>
        <p:spPr>
          <a:xfrm>
            <a:off x="3373650" y="4054950"/>
            <a:ext cx="239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76" name="Google Shape;1176;p114"/>
          <p:cNvSpPr txBox="1">
            <a:spLocks noGrp="1"/>
          </p:cNvSpPr>
          <p:nvPr>
            <p:ph type="subTitle" idx="7"/>
          </p:nvPr>
        </p:nvSpPr>
        <p:spPr>
          <a:xfrm>
            <a:off x="3373650" y="4323750"/>
            <a:ext cx="239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77" name="Google Shape;1177;p114"/>
          <p:cNvSpPr txBox="1">
            <a:spLocks noGrp="1"/>
          </p:cNvSpPr>
          <p:nvPr>
            <p:ph type="subTitle" idx="8"/>
          </p:nvPr>
        </p:nvSpPr>
        <p:spPr>
          <a:xfrm>
            <a:off x="6290100" y="2033875"/>
            <a:ext cx="2396700" cy="194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78" name="Google Shape;1178;p114"/>
          <p:cNvSpPr txBox="1">
            <a:spLocks noGrp="1"/>
          </p:cNvSpPr>
          <p:nvPr>
            <p:ph type="subTitle" idx="9"/>
          </p:nvPr>
        </p:nvSpPr>
        <p:spPr>
          <a:xfrm>
            <a:off x="6290100" y="4054950"/>
            <a:ext cx="239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79" name="Google Shape;1179;p114"/>
          <p:cNvSpPr txBox="1">
            <a:spLocks noGrp="1"/>
          </p:cNvSpPr>
          <p:nvPr>
            <p:ph type="subTitle" idx="13"/>
          </p:nvPr>
        </p:nvSpPr>
        <p:spPr>
          <a:xfrm>
            <a:off x="6290100" y="4323750"/>
            <a:ext cx="239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80" name="Google Shape;1180;p114"/>
          <p:cNvSpPr>
            <a:spLocks noGrp="1"/>
          </p:cNvSpPr>
          <p:nvPr>
            <p:ph type="pic" idx="14"/>
          </p:nvPr>
        </p:nvSpPr>
        <p:spPr>
          <a:xfrm>
            <a:off x="457200" y="799400"/>
            <a:ext cx="1062000" cy="1062000"/>
          </a:xfrm>
          <a:prstGeom prst="ellipse">
            <a:avLst/>
          </a:prstGeom>
          <a:noFill/>
          <a:ln>
            <a:noFill/>
          </a:ln>
          <a:effectLst>
            <a:outerShdw blurRad="57150" dist="19050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181" name="Google Shape;1181;p114"/>
          <p:cNvSpPr>
            <a:spLocks noGrp="1"/>
          </p:cNvSpPr>
          <p:nvPr>
            <p:ph type="pic" idx="15"/>
          </p:nvPr>
        </p:nvSpPr>
        <p:spPr>
          <a:xfrm>
            <a:off x="3373650" y="799400"/>
            <a:ext cx="1062000" cy="1062000"/>
          </a:xfrm>
          <a:prstGeom prst="ellipse">
            <a:avLst/>
          </a:prstGeom>
          <a:noFill/>
          <a:ln>
            <a:noFill/>
          </a:ln>
          <a:effectLst>
            <a:outerShdw blurRad="57150" dist="19050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182" name="Google Shape;1182;p114"/>
          <p:cNvSpPr>
            <a:spLocks noGrp="1"/>
          </p:cNvSpPr>
          <p:nvPr>
            <p:ph type="pic" idx="16"/>
          </p:nvPr>
        </p:nvSpPr>
        <p:spPr>
          <a:xfrm>
            <a:off x="6290100" y="799400"/>
            <a:ext cx="1062000" cy="1062000"/>
          </a:xfrm>
          <a:prstGeom prst="ellipse">
            <a:avLst/>
          </a:prstGeom>
          <a:noFill/>
          <a:ln>
            <a:noFill/>
          </a:ln>
          <a:effectLst>
            <a:outerShdw blurRad="57150" dist="19050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3_1_2">
    <p:bg>
      <p:bgPr>
        <a:solidFill>
          <a:schemeClr val="dk2"/>
        </a:solidFill>
        <a:effectLst/>
      </p:bgPr>
    </p:bg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15"/>
          <p:cNvSpPr/>
          <p:nvPr/>
        </p:nvSpPr>
        <p:spPr>
          <a:xfrm>
            <a:off x="2857500" y="628050"/>
            <a:ext cx="3429000" cy="38874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dk2"/>
              </a:gs>
              <a:gs pos="25000">
                <a:schemeClr val="dk2"/>
              </a:gs>
              <a:gs pos="100000">
                <a:schemeClr val="l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15"/>
          <p:cNvSpPr txBox="1">
            <a:spLocks noGrp="1"/>
          </p:cNvSpPr>
          <p:nvPr>
            <p:ph type="subTitle" idx="1"/>
          </p:nvPr>
        </p:nvSpPr>
        <p:spPr>
          <a:xfrm>
            <a:off x="1157325" y="1342900"/>
            <a:ext cx="6843600" cy="2386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115"/>
          <p:cNvSpPr txBox="1">
            <a:spLocks noGrp="1"/>
          </p:cNvSpPr>
          <p:nvPr>
            <p:ph type="subTitle" idx="2"/>
          </p:nvPr>
        </p:nvSpPr>
        <p:spPr>
          <a:xfrm>
            <a:off x="1836450" y="3807350"/>
            <a:ext cx="54711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 1">
  <p:cSld name="CUSTOM_3_1_2_1">
    <p:bg>
      <p:bgPr>
        <a:solidFill>
          <a:schemeClr val="dk2"/>
        </a:solidFill>
        <a:effectLst/>
      </p:bgPr>
    </p:bg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116"/>
          <p:cNvSpPr>
            <a:spLocks noGrp="1"/>
          </p:cNvSpPr>
          <p:nvPr>
            <p:ph type="pic" idx="2"/>
          </p:nvPr>
        </p:nvSpPr>
        <p:spPr>
          <a:xfrm>
            <a:off x="2879250" y="628050"/>
            <a:ext cx="3385500" cy="38874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sp>
      <p:sp>
        <p:nvSpPr>
          <p:cNvPr id="1189" name="Google Shape;1189;p116"/>
          <p:cNvSpPr txBox="1">
            <a:spLocks noGrp="1"/>
          </p:cNvSpPr>
          <p:nvPr>
            <p:ph type="subTitle" idx="1"/>
          </p:nvPr>
        </p:nvSpPr>
        <p:spPr>
          <a:xfrm>
            <a:off x="1157325" y="1342900"/>
            <a:ext cx="6843600" cy="2386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90" name="Google Shape;1190;p116"/>
          <p:cNvSpPr txBox="1">
            <a:spLocks noGrp="1"/>
          </p:cNvSpPr>
          <p:nvPr>
            <p:ph type="subTitle" idx="3"/>
          </p:nvPr>
        </p:nvSpPr>
        <p:spPr>
          <a:xfrm>
            <a:off x="1836450" y="3807350"/>
            <a:ext cx="54711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Viz">
  <p:cSld name="CUSTOM_2_1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17"/>
          <p:cNvSpPr txBox="1">
            <a:spLocks noGrp="1"/>
          </p:cNvSpPr>
          <p:nvPr>
            <p:ph type="title"/>
          </p:nvPr>
        </p:nvSpPr>
        <p:spPr>
          <a:xfrm>
            <a:off x="1157326" y="799400"/>
            <a:ext cx="6843600" cy="10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3" name="Google Shape;1193;p117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94" name="Google Shape;1194;p117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195" name="Google Shape;1195;p117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6" name="Google Shape;1196;p117"/>
          <p:cNvSpPr txBox="1">
            <a:spLocks noGrp="1"/>
          </p:cNvSpPr>
          <p:nvPr>
            <p:ph type="body" idx="2"/>
          </p:nvPr>
        </p:nvSpPr>
        <p:spPr>
          <a:xfrm>
            <a:off x="152400" y="4420350"/>
            <a:ext cx="1977300" cy="412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197" name="Google Shape;1197;p117"/>
          <p:cNvSpPr txBox="1">
            <a:spLocks noGrp="1"/>
          </p:cNvSpPr>
          <p:nvPr>
            <p:ph type="subTitle" idx="3"/>
          </p:nvPr>
        </p:nvSpPr>
        <p:spPr>
          <a:xfrm>
            <a:off x="156264" y="3978700"/>
            <a:ext cx="19773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98" name="Google Shape;1198;p117"/>
          <p:cNvSpPr txBox="1">
            <a:spLocks noGrp="1"/>
          </p:cNvSpPr>
          <p:nvPr>
            <p:ph type="body" idx="4"/>
          </p:nvPr>
        </p:nvSpPr>
        <p:spPr>
          <a:xfrm>
            <a:off x="2438375" y="4420350"/>
            <a:ext cx="1977300" cy="412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199" name="Google Shape;1199;p117"/>
          <p:cNvSpPr txBox="1">
            <a:spLocks noGrp="1"/>
          </p:cNvSpPr>
          <p:nvPr>
            <p:ph type="subTitle" idx="5"/>
          </p:nvPr>
        </p:nvSpPr>
        <p:spPr>
          <a:xfrm>
            <a:off x="2442239" y="3978700"/>
            <a:ext cx="19773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117"/>
          <p:cNvSpPr txBox="1">
            <a:spLocks noGrp="1"/>
          </p:cNvSpPr>
          <p:nvPr>
            <p:ph type="body" idx="6"/>
          </p:nvPr>
        </p:nvSpPr>
        <p:spPr>
          <a:xfrm>
            <a:off x="4724400" y="4420350"/>
            <a:ext cx="1977300" cy="412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01" name="Google Shape;1201;p117"/>
          <p:cNvSpPr txBox="1">
            <a:spLocks noGrp="1"/>
          </p:cNvSpPr>
          <p:nvPr>
            <p:ph type="subTitle" idx="7"/>
          </p:nvPr>
        </p:nvSpPr>
        <p:spPr>
          <a:xfrm>
            <a:off x="4728264" y="3978700"/>
            <a:ext cx="19773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02" name="Google Shape;1202;p117"/>
          <p:cNvSpPr txBox="1">
            <a:spLocks noGrp="1"/>
          </p:cNvSpPr>
          <p:nvPr>
            <p:ph type="body" idx="8"/>
          </p:nvPr>
        </p:nvSpPr>
        <p:spPr>
          <a:xfrm>
            <a:off x="7010400" y="4420350"/>
            <a:ext cx="1977300" cy="412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03" name="Google Shape;1203;p117"/>
          <p:cNvSpPr txBox="1">
            <a:spLocks noGrp="1"/>
          </p:cNvSpPr>
          <p:nvPr>
            <p:ph type="subTitle" idx="9"/>
          </p:nvPr>
        </p:nvSpPr>
        <p:spPr>
          <a:xfrm>
            <a:off x="7014264" y="3978700"/>
            <a:ext cx="19773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0">
          <p15:clr>
            <a:srgbClr val="FA7B17"/>
          </p15:clr>
        </p15:guide>
        <p15:guide id="2" pos="2880">
          <p15:clr>
            <a:srgbClr val="FA7B17"/>
          </p15:clr>
        </p15:guide>
        <p15:guide id="3" pos="4320">
          <p15:clr>
            <a:srgbClr val="FA7B17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Viz 1">
  <p:cSld name="CUSTOM_2_1_1"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118"/>
          <p:cNvSpPr/>
          <p:nvPr/>
        </p:nvSpPr>
        <p:spPr>
          <a:xfrm>
            <a:off x="1319100" y="1864500"/>
            <a:ext cx="1705200" cy="1772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118"/>
          <p:cNvSpPr txBox="1">
            <a:spLocks noGrp="1"/>
          </p:cNvSpPr>
          <p:nvPr>
            <p:ph type="title"/>
          </p:nvPr>
        </p:nvSpPr>
        <p:spPr>
          <a:xfrm>
            <a:off x="1157326" y="799400"/>
            <a:ext cx="6843600" cy="10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7" name="Google Shape;1207;p118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208" name="Google Shape;1208;p118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209" name="Google Shape;1209;p118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0" name="Google Shape;1210;p118"/>
          <p:cNvSpPr txBox="1">
            <a:spLocks noGrp="1"/>
          </p:cNvSpPr>
          <p:nvPr>
            <p:ph type="body" idx="2"/>
          </p:nvPr>
        </p:nvSpPr>
        <p:spPr>
          <a:xfrm>
            <a:off x="1157325" y="3790000"/>
            <a:ext cx="2039100" cy="412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211" name="Google Shape;1211;p118"/>
          <p:cNvSpPr txBox="1">
            <a:spLocks noGrp="1"/>
          </p:cNvSpPr>
          <p:nvPr>
            <p:ph type="subTitle" idx="3"/>
          </p:nvPr>
        </p:nvSpPr>
        <p:spPr>
          <a:xfrm>
            <a:off x="1319100" y="2571750"/>
            <a:ext cx="1705200" cy="35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2" name="Google Shape;1212;p118"/>
          <p:cNvSpPr/>
          <p:nvPr/>
        </p:nvSpPr>
        <p:spPr>
          <a:xfrm>
            <a:off x="3714225" y="1864500"/>
            <a:ext cx="1705200" cy="1772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18"/>
          <p:cNvSpPr txBox="1">
            <a:spLocks noGrp="1"/>
          </p:cNvSpPr>
          <p:nvPr>
            <p:ph type="body" idx="4"/>
          </p:nvPr>
        </p:nvSpPr>
        <p:spPr>
          <a:xfrm>
            <a:off x="3552450" y="3790000"/>
            <a:ext cx="2039100" cy="412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214" name="Google Shape;1214;p118"/>
          <p:cNvSpPr txBox="1">
            <a:spLocks noGrp="1"/>
          </p:cNvSpPr>
          <p:nvPr>
            <p:ph type="subTitle" idx="5"/>
          </p:nvPr>
        </p:nvSpPr>
        <p:spPr>
          <a:xfrm>
            <a:off x="3714225" y="2571750"/>
            <a:ext cx="1705200" cy="35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5" name="Google Shape;1215;p118"/>
          <p:cNvSpPr/>
          <p:nvPr/>
        </p:nvSpPr>
        <p:spPr>
          <a:xfrm>
            <a:off x="6109350" y="1864500"/>
            <a:ext cx="1705200" cy="1772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18"/>
          <p:cNvSpPr txBox="1">
            <a:spLocks noGrp="1"/>
          </p:cNvSpPr>
          <p:nvPr>
            <p:ph type="body" idx="6"/>
          </p:nvPr>
        </p:nvSpPr>
        <p:spPr>
          <a:xfrm>
            <a:off x="5947575" y="3790000"/>
            <a:ext cx="2039100" cy="412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217" name="Google Shape;1217;p118"/>
          <p:cNvSpPr txBox="1">
            <a:spLocks noGrp="1"/>
          </p:cNvSpPr>
          <p:nvPr>
            <p:ph type="subTitle" idx="7"/>
          </p:nvPr>
        </p:nvSpPr>
        <p:spPr>
          <a:xfrm>
            <a:off x="6109350" y="2571750"/>
            <a:ext cx="1705200" cy="35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mber Journey">
  <p:cSld name="CUSTOM_1_1_1_1"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19"/>
          <p:cNvSpPr/>
          <p:nvPr/>
        </p:nvSpPr>
        <p:spPr>
          <a:xfrm>
            <a:off x="-7350" y="1870025"/>
            <a:ext cx="9164100" cy="327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20" name="Google Shape;1220;p119"/>
          <p:cNvCxnSpPr/>
          <p:nvPr/>
        </p:nvCxnSpPr>
        <p:spPr>
          <a:xfrm>
            <a:off x="-10050" y="1868850"/>
            <a:ext cx="9164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1" name="Google Shape;1221;p119"/>
          <p:cNvSpPr txBox="1">
            <a:spLocks noGrp="1"/>
          </p:cNvSpPr>
          <p:nvPr>
            <p:ph type="title"/>
          </p:nvPr>
        </p:nvSpPr>
        <p:spPr>
          <a:xfrm>
            <a:off x="1832250" y="799400"/>
            <a:ext cx="41079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2" name="Google Shape;1222;p119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223" name="Google Shape;1223;p119"/>
          <p:cNvSpPr txBox="1">
            <a:spLocks noGrp="1"/>
          </p:cNvSpPr>
          <p:nvPr>
            <p:ph type="body" idx="2"/>
          </p:nvPr>
        </p:nvSpPr>
        <p:spPr>
          <a:xfrm>
            <a:off x="311700" y="2431575"/>
            <a:ext cx="1825800" cy="9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24" name="Google Shape;1224;p119"/>
          <p:cNvSpPr txBox="1">
            <a:spLocks noGrp="1"/>
          </p:cNvSpPr>
          <p:nvPr>
            <p:ph type="subTitle" idx="3"/>
          </p:nvPr>
        </p:nvSpPr>
        <p:spPr>
          <a:xfrm>
            <a:off x="311721" y="2173650"/>
            <a:ext cx="182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225" name="Google Shape;1225;p119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226" name="Google Shape;1226;p119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7" name="Google Shape;1227;p119"/>
          <p:cNvSpPr>
            <a:spLocks noGrp="1"/>
          </p:cNvSpPr>
          <p:nvPr>
            <p:ph type="pic" idx="4"/>
          </p:nvPr>
        </p:nvSpPr>
        <p:spPr>
          <a:xfrm>
            <a:off x="311688" y="3633854"/>
            <a:ext cx="1364700" cy="29547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228" name="Google Shape;1228;p119"/>
          <p:cNvSpPr txBox="1">
            <a:spLocks noGrp="1"/>
          </p:cNvSpPr>
          <p:nvPr>
            <p:ph type="body" idx="5"/>
          </p:nvPr>
        </p:nvSpPr>
        <p:spPr>
          <a:xfrm>
            <a:off x="2602049" y="2431575"/>
            <a:ext cx="1825800" cy="9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29" name="Google Shape;1229;p119"/>
          <p:cNvSpPr txBox="1">
            <a:spLocks noGrp="1"/>
          </p:cNvSpPr>
          <p:nvPr>
            <p:ph type="subTitle" idx="6"/>
          </p:nvPr>
        </p:nvSpPr>
        <p:spPr>
          <a:xfrm>
            <a:off x="2602071" y="2173650"/>
            <a:ext cx="182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230" name="Google Shape;1230;p119"/>
          <p:cNvSpPr>
            <a:spLocks noGrp="1"/>
          </p:cNvSpPr>
          <p:nvPr>
            <p:ph type="pic" idx="7"/>
          </p:nvPr>
        </p:nvSpPr>
        <p:spPr>
          <a:xfrm>
            <a:off x="2602050" y="3633854"/>
            <a:ext cx="1364700" cy="29547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231" name="Google Shape;1231;p119"/>
          <p:cNvSpPr txBox="1">
            <a:spLocks noGrp="1"/>
          </p:cNvSpPr>
          <p:nvPr>
            <p:ph type="body" idx="8"/>
          </p:nvPr>
        </p:nvSpPr>
        <p:spPr>
          <a:xfrm>
            <a:off x="4892400" y="2431575"/>
            <a:ext cx="1825800" cy="9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32" name="Google Shape;1232;p119"/>
          <p:cNvSpPr txBox="1">
            <a:spLocks noGrp="1"/>
          </p:cNvSpPr>
          <p:nvPr>
            <p:ph type="subTitle" idx="9"/>
          </p:nvPr>
        </p:nvSpPr>
        <p:spPr>
          <a:xfrm>
            <a:off x="4892421" y="2173650"/>
            <a:ext cx="182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233" name="Google Shape;1233;p119"/>
          <p:cNvSpPr>
            <a:spLocks noGrp="1"/>
          </p:cNvSpPr>
          <p:nvPr>
            <p:ph type="pic" idx="13"/>
          </p:nvPr>
        </p:nvSpPr>
        <p:spPr>
          <a:xfrm>
            <a:off x="4892413" y="3633854"/>
            <a:ext cx="1364700" cy="29547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234" name="Google Shape;1234;p119"/>
          <p:cNvSpPr txBox="1">
            <a:spLocks noGrp="1"/>
          </p:cNvSpPr>
          <p:nvPr>
            <p:ph type="body" idx="14"/>
          </p:nvPr>
        </p:nvSpPr>
        <p:spPr>
          <a:xfrm>
            <a:off x="7182799" y="2431575"/>
            <a:ext cx="1825800" cy="9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35" name="Google Shape;1235;p119"/>
          <p:cNvSpPr txBox="1">
            <a:spLocks noGrp="1"/>
          </p:cNvSpPr>
          <p:nvPr>
            <p:ph type="subTitle" idx="15"/>
          </p:nvPr>
        </p:nvSpPr>
        <p:spPr>
          <a:xfrm>
            <a:off x="7182820" y="2173650"/>
            <a:ext cx="182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236" name="Google Shape;1236;p119"/>
          <p:cNvSpPr>
            <a:spLocks noGrp="1"/>
          </p:cNvSpPr>
          <p:nvPr>
            <p:ph type="pic" idx="16"/>
          </p:nvPr>
        </p:nvSpPr>
        <p:spPr>
          <a:xfrm>
            <a:off x="7182775" y="3633854"/>
            <a:ext cx="1364700" cy="29547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237" name="Google Shape;1237;p119"/>
          <p:cNvSpPr txBox="1">
            <a:spLocks noGrp="1"/>
          </p:cNvSpPr>
          <p:nvPr>
            <p:ph type="subTitle" idx="17"/>
          </p:nvPr>
        </p:nvSpPr>
        <p:spPr>
          <a:xfrm>
            <a:off x="1832250" y="1234100"/>
            <a:ext cx="4107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238" name="Google Shape;1238;p119"/>
          <p:cNvSpPr>
            <a:spLocks noGrp="1"/>
          </p:cNvSpPr>
          <p:nvPr>
            <p:ph type="pic" idx="18"/>
          </p:nvPr>
        </p:nvSpPr>
        <p:spPr>
          <a:xfrm>
            <a:off x="457200" y="558637"/>
            <a:ext cx="1062000" cy="1062000"/>
          </a:xfrm>
          <a:prstGeom prst="ellipse">
            <a:avLst/>
          </a:prstGeom>
          <a:noFill/>
          <a:ln>
            <a:noFill/>
          </a:ln>
          <a:effectLst>
            <a:outerShdw blurRad="57150" dist="19050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mber Journey 1">
  <p:cSld name="CUSTOM_1_1_1_1_1"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120"/>
          <p:cNvSpPr/>
          <p:nvPr/>
        </p:nvSpPr>
        <p:spPr>
          <a:xfrm>
            <a:off x="-7350" y="1870025"/>
            <a:ext cx="9164100" cy="327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41" name="Google Shape;1241;p120"/>
          <p:cNvCxnSpPr/>
          <p:nvPr/>
        </p:nvCxnSpPr>
        <p:spPr>
          <a:xfrm>
            <a:off x="-10050" y="1868850"/>
            <a:ext cx="9164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2" name="Google Shape;1242;p120"/>
          <p:cNvSpPr txBox="1">
            <a:spLocks noGrp="1"/>
          </p:cNvSpPr>
          <p:nvPr>
            <p:ph type="title"/>
          </p:nvPr>
        </p:nvSpPr>
        <p:spPr>
          <a:xfrm>
            <a:off x="1832250" y="799400"/>
            <a:ext cx="41079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43" name="Google Shape;1243;p120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244" name="Google Shape;1244;p120"/>
          <p:cNvSpPr txBox="1">
            <a:spLocks noGrp="1"/>
          </p:cNvSpPr>
          <p:nvPr>
            <p:ph type="body" idx="2"/>
          </p:nvPr>
        </p:nvSpPr>
        <p:spPr>
          <a:xfrm>
            <a:off x="311700" y="2431575"/>
            <a:ext cx="1825800" cy="9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45" name="Google Shape;1245;p120"/>
          <p:cNvSpPr txBox="1">
            <a:spLocks noGrp="1"/>
          </p:cNvSpPr>
          <p:nvPr>
            <p:ph type="subTitle" idx="3"/>
          </p:nvPr>
        </p:nvSpPr>
        <p:spPr>
          <a:xfrm>
            <a:off x="311721" y="2173650"/>
            <a:ext cx="182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246" name="Google Shape;1246;p120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247" name="Google Shape;1247;p120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8" name="Google Shape;1248;p120"/>
          <p:cNvSpPr txBox="1">
            <a:spLocks noGrp="1"/>
          </p:cNvSpPr>
          <p:nvPr>
            <p:ph type="body" idx="4"/>
          </p:nvPr>
        </p:nvSpPr>
        <p:spPr>
          <a:xfrm>
            <a:off x="2602049" y="2431575"/>
            <a:ext cx="1825800" cy="9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49" name="Google Shape;1249;p120"/>
          <p:cNvSpPr txBox="1">
            <a:spLocks noGrp="1"/>
          </p:cNvSpPr>
          <p:nvPr>
            <p:ph type="subTitle" idx="5"/>
          </p:nvPr>
        </p:nvSpPr>
        <p:spPr>
          <a:xfrm>
            <a:off x="2602071" y="2173650"/>
            <a:ext cx="182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250" name="Google Shape;1250;p120"/>
          <p:cNvSpPr txBox="1">
            <a:spLocks noGrp="1"/>
          </p:cNvSpPr>
          <p:nvPr>
            <p:ph type="body" idx="6"/>
          </p:nvPr>
        </p:nvSpPr>
        <p:spPr>
          <a:xfrm>
            <a:off x="4892400" y="2431575"/>
            <a:ext cx="1825800" cy="9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51" name="Google Shape;1251;p120"/>
          <p:cNvSpPr txBox="1">
            <a:spLocks noGrp="1"/>
          </p:cNvSpPr>
          <p:nvPr>
            <p:ph type="subTitle" idx="7"/>
          </p:nvPr>
        </p:nvSpPr>
        <p:spPr>
          <a:xfrm>
            <a:off x="4892421" y="2173650"/>
            <a:ext cx="182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252" name="Google Shape;1252;p120"/>
          <p:cNvSpPr txBox="1">
            <a:spLocks noGrp="1"/>
          </p:cNvSpPr>
          <p:nvPr>
            <p:ph type="body" idx="8"/>
          </p:nvPr>
        </p:nvSpPr>
        <p:spPr>
          <a:xfrm>
            <a:off x="7182799" y="2431575"/>
            <a:ext cx="1825800" cy="9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53" name="Google Shape;1253;p120"/>
          <p:cNvSpPr txBox="1">
            <a:spLocks noGrp="1"/>
          </p:cNvSpPr>
          <p:nvPr>
            <p:ph type="subTitle" idx="9"/>
          </p:nvPr>
        </p:nvSpPr>
        <p:spPr>
          <a:xfrm>
            <a:off x="7182820" y="2173650"/>
            <a:ext cx="182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254" name="Google Shape;1254;p120"/>
          <p:cNvSpPr txBox="1">
            <a:spLocks noGrp="1"/>
          </p:cNvSpPr>
          <p:nvPr>
            <p:ph type="subTitle" idx="13"/>
          </p:nvPr>
        </p:nvSpPr>
        <p:spPr>
          <a:xfrm>
            <a:off x="1832250" y="1234100"/>
            <a:ext cx="4107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255" name="Google Shape;1255;p120"/>
          <p:cNvSpPr>
            <a:spLocks noGrp="1"/>
          </p:cNvSpPr>
          <p:nvPr>
            <p:ph type="pic" idx="14"/>
          </p:nvPr>
        </p:nvSpPr>
        <p:spPr>
          <a:xfrm>
            <a:off x="457200" y="558637"/>
            <a:ext cx="1062000" cy="1062000"/>
          </a:xfrm>
          <a:prstGeom prst="ellipse">
            <a:avLst/>
          </a:prstGeom>
          <a:noFill/>
          <a:ln>
            <a:noFill/>
          </a:ln>
          <a:effectLst>
            <a:outerShdw blurRad="57150" dist="19050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TITLE_4_1_1">
    <p:bg>
      <p:bgPr>
        <a:solidFill>
          <a:schemeClr val="lt2"/>
        </a:solidFill>
        <a:effectLst/>
      </p:bgPr>
    </p:bg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7" name="Google Shape;1257;p121"/>
          <p:cNvPicPr preferRelativeResize="0"/>
          <p:nvPr/>
        </p:nvPicPr>
        <p:blipFill rotWithShape="1">
          <a:blip r:embed="rId2">
            <a:alphaModFix/>
          </a:blip>
          <a:srcRect t="49331" r="55519" b="11925"/>
          <a:stretch/>
        </p:blipFill>
        <p:spPr>
          <a:xfrm>
            <a:off x="5943600" y="0"/>
            <a:ext cx="32003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121"/>
          <p:cNvSpPr txBox="1">
            <a:spLocks noGrp="1"/>
          </p:cNvSpPr>
          <p:nvPr>
            <p:ph type="ctrTitle"/>
          </p:nvPr>
        </p:nvSpPr>
        <p:spPr>
          <a:xfrm>
            <a:off x="457200" y="806275"/>
            <a:ext cx="6858000" cy="176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259" name="Google Shape;1259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448645"/>
            <a:ext cx="1426607" cy="23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1 Callout - Right side">
  <p:cSld name="1_Split column &amp; headline, body copy_3_2">
    <p:bg>
      <p:bgPr>
        <a:solidFill>
          <a:srgbClr val="FF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6199800" y="2067804"/>
            <a:ext cx="26313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None/>
              <a:defRPr sz="24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2"/>
          </p:nvPr>
        </p:nvSpPr>
        <p:spPr>
          <a:xfrm>
            <a:off x="6199800" y="2401391"/>
            <a:ext cx="26313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orient="horz" pos="2949">
          <p15:clr>
            <a:srgbClr val="FA7B17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4">
    <p:bg>
      <p:bgPr>
        <a:solidFill>
          <a:schemeClr val="dk2"/>
        </a:solidFill>
        <a:effectLst/>
      </p:bgPr>
    </p:bg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122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262" name="Google Shape;1262;p122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263" name="Google Shape;1263;p122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4" name="Google Shape;1264;p122"/>
          <p:cNvSpPr/>
          <p:nvPr/>
        </p:nvSpPr>
        <p:spPr>
          <a:xfrm>
            <a:off x="-1687200" y="3188675"/>
            <a:ext cx="4887600" cy="4887600"/>
          </a:xfrm>
          <a:prstGeom prst="ellipse">
            <a:avLst/>
          </a:prstGeom>
          <a:noFill/>
          <a:ln w="9525" cap="flat" cmpd="sng">
            <a:solidFill>
              <a:srgbClr val="0346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122"/>
          <p:cNvSpPr/>
          <p:nvPr/>
        </p:nvSpPr>
        <p:spPr>
          <a:xfrm>
            <a:off x="6629400" y="-809850"/>
            <a:ext cx="6763200" cy="6763200"/>
          </a:xfrm>
          <a:prstGeom prst="ellipse">
            <a:avLst/>
          </a:prstGeom>
          <a:noFill/>
          <a:ln w="9525" cap="flat" cmpd="sng">
            <a:solidFill>
              <a:srgbClr val="7866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CUSTOM_4_1">
    <p:bg>
      <p:bgPr>
        <a:solidFill>
          <a:schemeClr val="dk2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23"/>
          <p:cNvSpPr/>
          <p:nvPr/>
        </p:nvSpPr>
        <p:spPr>
          <a:xfrm>
            <a:off x="2457050" y="456800"/>
            <a:ext cx="4230000" cy="4230000"/>
          </a:xfrm>
          <a:prstGeom prst="ellipse">
            <a:avLst/>
          </a:prstGeom>
          <a:gradFill>
            <a:gsLst>
              <a:gs pos="0">
                <a:schemeClr val="dk2"/>
              </a:gs>
              <a:gs pos="25000">
                <a:schemeClr val="dk2"/>
              </a:gs>
              <a:gs pos="100000">
                <a:schemeClr val="l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5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24"/>
          <p:cNvSpPr txBox="1">
            <a:spLocks noGrp="1"/>
          </p:cNvSpPr>
          <p:nvPr>
            <p:ph type="title"/>
          </p:nvPr>
        </p:nvSpPr>
        <p:spPr>
          <a:xfrm>
            <a:off x="457200" y="79939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5_1">
    <p:bg>
      <p:bgPr>
        <a:noFill/>
        <a:effectLst/>
      </p:bgPr>
    </p:bg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25"/>
          <p:cNvSpPr txBox="1"/>
          <p:nvPr/>
        </p:nvSpPr>
        <p:spPr>
          <a:xfrm>
            <a:off x="457200" y="799400"/>
            <a:ext cx="3429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Playfair Display"/>
                <a:ea typeface="Playfair Display"/>
                <a:cs typeface="Playfair Display"/>
                <a:sym typeface="Playfair Display"/>
              </a:rPr>
              <a:t>Headline copy goes here in sentence case</a:t>
            </a:r>
            <a:endParaRPr sz="2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72" name="Google Shape;1272;p125"/>
          <p:cNvSpPr txBox="1"/>
          <p:nvPr/>
        </p:nvSpPr>
        <p:spPr>
          <a:xfrm>
            <a:off x="4785600" y="799400"/>
            <a:ext cx="3600600" cy="3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" sz="1200">
                <a:latin typeface="Proxima Nova Rg"/>
                <a:ea typeface="Proxima Nova Rg"/>
                <a:cs typeface="Proxima Nova Rg"/>
                <a:sym typeface="Proxima Nova"/>
              </a:rPr>
              <a:t>Lorem ipsum dolor sit amet, consectetur adipiscing elit, sed do eiusmod tempor incididunt ut labore et dolore magna aliqua.</a:t>
            </a:r>
            <a:br>
              <a:rPr lang="en" sz="1200">
                <a:latin typeface="Proxima Nova Rg"/>
                <a:ea typeface="Proxima Nova Rg"/>
                <a:cs typeface="Proxima Nova Rg"/>
                <a:sym typeface="Proxima Nova"/>
              </a:rPr>
            </a:br>
            <a:endParaRPr sz="1200"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45720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" sz="1200">
                <a:latin typeface="Proxima Nova Rg"/>
                <a:ea typeface="Proxima Nova Rg"/>
                <a:cs typeface="Proxima Nova Rg"/>
                <a:sym typeface="Proxima Nova"/>
              </a:rPr>
              <a:t>Lorem ipsum dolor sit amet, consectetur adipiscing elit, sed do eiusmod tempor incididunt ut labore et dolore magna aliqua.</a:t>
            </a:r>
            <a:br>
              <a:rPr lang="en" sz="1200">
                <a:latin typeface="Proxima Nova Rg"/>
                <a:ea typeface="Proxima Nova Rg"/>
                <a:cs typeface="Proxima Nova Rg"/>
                <a:sym typeface="Proxima Nova"/>
              </a:rPr>
            </a:br>
            <a:endParaRPr sz="1200"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45720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" sz="1200">
                <a:latin typeface="Proxima Nova Rg"/>
                <a:ea typeface="Proxima Nova Rg"/>
                <a:cs typeface="Proxima Nova Rg"/>
                <a:sym typeface="Proxima Nova"/>
              </a:rPr>
              <a:t>Lorem ipsum dolor sit amet, consectetur adipiscing elit, sed do eiusmod tempor incididunt ut labore et dolore magna aliqua.</a:t>
            </a:r>
            <a:br>
              <a:rPr lang="en" sz="1200">
                <a:latin typeface="Proxima Nova Rg"/>
                <a:ea typeface="Proxima Nova Rg"/>
                <a:cs typeface="Proxima Nova Rg"/>
                <a:sym typeface="Proxima Nova"/>
              </a:rPr>
            </a:br>
            <a:endParaRPr sz="1200"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45720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" sz="1200">
                <a:latin typeface="Proxima Nova Rg"/>
                <a:ea typeface="Proxima Nova Rg"/>
                <a:cs typeface="Proxima Nova Rg"/>
                <a:sym typeface="Proxima Nova"/>
              </a:rPr>
              <a:t>Lorem ipsum dolor sit amet, consectetur adipiscing elit, sed do eiusmod tempor incididunt ut labore et dolore magna aliqua.</a:t>
            </a:r>
            <a:br>
              <a:rPr lang="en" sz="1200">
                <a:latin typeface="Proxima Nova Rg"/>
                <a:ea typeface="Proxima Nova Rg"/>
                <a:cs typeface="Proxima Nova Rg"/>
                <a:sym typeface="Proxima Nova"/>
              </a:rPr>
            </a:br>
            <a:endParaRPr sz="1200"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45720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" sz="1200">
                <a:latin typeface="Proxima Nova Rg"/>
                <a:ea typeface="Proxima Nova Rg"/>
                <a:cs typeface="Proxima Nova Rg"/>
                <a:sym typeface="Proxima Nova"/>
              </a:rPr>
              <a:t>Lorem ipsum dolor sit amet, consectetur adipiscing elit, sed do eiusmod tempor incididunt ut labore et dolore magna aliqua.</a:t>
            </a:r>
            <a:endParaRPr sz="1200"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pic>
        <p:nvPicPr>
          <p:cNvPr id="1273" name="Google Shape;1273;p125"/>
          <p:cNvPicPr preferRelativeResize="0"/>
          <p:nvPr/>
        </p:nvPicPr>
        <p:blipFill rotWithShape="1">
          <a:blip r:embed="rId2">
            <a:alphaModFix/>
          </a:blip>
          <a:srcRect l="20813" t="6699" r="24169"/>
          <a:stretch/>
        </p:blipFill>
        <p:spPr>
          <a:xfrm>
            <a:off x="311700" y="1863750"/>
            <a:ext cx="3442200" cy="38907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1274" name="Google Shape;1274;p125"/>
          <p:cNvSpPr/>
          <p:nvPr/>
        </p:nvSpPr>
        <p:spPr>
          <a:xfrm>
            <a:off x="3693875" y="4146900"/>
            <a:ext cx="105900" cy="996600"/>
          </a:xfrm>
          <a:prstGeom prst="rect">
            <a:avLst/>
          </a:prstGeom>
          <a:solidFill>
            <a:srgbClr val="0346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125"/>
          <p:cNvSpPr/>
          <p:nvPr/>
        </p:nvSpPr>
        <p:spPr>
          <a:xfrm rot="5400000">
            <a:off x="212925" y="2806775"/>
            <a:ext cx="105900" cy="99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27"/>
          <p:cNvSpPr txBox="1">
            <a:spLocks noGrp="1"/>
          </p:cNvSpPr>
          <p:nvPr>
            <p:ph type="ctrTitle"/>
          </p:nvPr>
        </p:nvSpPr>
        <p:spPr>
          <a:xfrm>
            <a:off x="457200" y="806275"/>
            <a:ext cx="6858000" cy="176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1" name="Google Shape;1281;p127"/>
          <p:cNvSpPr txBox="1">
            <a:spLocks noGrp="1"/>
          </p:cNvSpPr>
          <p:nvPr>
            <p:ph type="subTitle" idx="1"/>
          </p:nvPr>
        </p:nvSpPr>
        <p:spPr>
          <a:xfrm>
            <a:off x="457200" y="2923475"/>
            <a:ext cx="34290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pic>
        <p:nvPicPr>
          <p:cNvPr id="1282" name="Google Shape;1282;p1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4425" y="4594445"/>
            <a:ext cx="1426607" cy="23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4">
    <p:bg>
      <p:bgPr>
        <a:solidFill>
          <a:schemeClr val="dk2"/>
        </a:solidFill>
        <a:effectLst/>
      </p:bgPr>
    </p:bg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4" name="Google Shape;1284;p1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40775" y="-188000"/>
            <a:ext cx="2991525" cy="5519498"/>
          </a:xfrm>
          <a:prstGeom prst="rect">
            <a:avLst/>
          </a:prstGeom>
          <a:noFill/>
          <a:ln>
            <a:noFill/>
          </a:ln>
        </p:spPr>
      </p:pic>
      <p:sp>
        <p:nvSpPr>
          <p:cNvPr id="1285" name="Google Shape;1285;p128"/>
          <p:cNvSpPr txBox="1">
            <a:spLocks noGrp="1"/>
          </p:cNvSpPr>
          <p:nvPr>
            <p:ph type="ctrTitle"/>
          </p:nvPr>
        </p:nvSpPr>
        <p:spPr>
          <a:xfrm>
            <a:off x="457200" y="806275"/>
            <a:ext cx="6858000" cy="176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6" name="Google Shape;1286;p128"/>
          <p:cNvSpPr txBox="1">
            <a:spLocks noGrp="1"/>
          </p:cNvSpPr>
          <p:nvPr>
            <p:ph type="subTitle" idx="1"/>
          </p:nvPr>
        </p:nvSpPr>
        <p:spPr>
          <a:xfrm>
            <a:off x="457200" y="2923475"/>
            <a:ext cx="34290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pic>
        <p:nvPicPr>
          <p:cNvPr id="1287" name="Google Shape;1287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448645"/>
            <a:ext cx="1426607" cy="23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 1">
  <p:cSld name="TITLE_4_1">
    <p:bg>
      <p:bgPr>
        <a:solidFill>
          <a:schemeClr val="lt2"/>
        </a:solidFill>
        <a:effectLst/>
      </p:bgPr>
    </p:bg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9" name="Google Shape;1289;p129"/>
          <p:cNvPicPr preferRelativeResize="0"/>
          <p:nvPr/>
        </p:nvPicPr>
        <p:blipFill rotWithShape="1">
          <a:blip r:embed="rId2">
            <a:alphaModFix/>
          </a:blip>
          <a:srcRect t="49331" r="55519" b="11925"/>
          <a:stretch/>
        </p:blipFill>
        <p:spPr>
          <a:xfrm>
            <a:off x="5943600" y="0"/>
            <a:ext cx="32003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0" name="Google Shape;1290;p129"/>
          <p:cNvSpPr txBox="1">
            <a:spLocks noGrp="1"/>
          </p:cNvSpPr>
          <p:nvPr>
            <p:ph type="ctrTitle"/>
          </p:nvPr>
        </p:nvSpPr>
        <p:spPr>
          <a:xfrm>
            <a:off x="457200" y="806275"/>
            <a:ext cx="6858000" cy="176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91" name="Google Shape;1291;p129"/>
          <p:cNvSpPr txBox="1">
            <a:spLocks noGrp="1"/>
          </p:cNvSpPr>
          <p:nvPr>
            <p:ph type="subTitle" idx="1"/>
          </p:nvPr>
        </p:nvSpPr>
        <p:spPr>
          <a:xfrm>
            <a:off x="457200" y="2923475"/>
            <a:ext cx="34290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pic>
        <p:nvPicPr>
          <p:cNvPr id="1292" name="Google Shape;1292;p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448645"/>
            <a:ext cx="1426607" cy="23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3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30"/>
          <p:cNvSpPr>
            <a:spLocks noGrp="1"/>
          </p:cNvSpPr>
          <p:nvPr>
            <p:ph type="pic" idx="2"/>
          </p:nvPr>
        </p:nvSpPr>
        <p:spPr>
          <a:xfrm>
            <a:off x="5257800" y="310275"/>
            <a:ext cx="3385500" cy="48330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sp>
      <p:sp>
        <p:nvSpPr>
          <p:cNvPr id="1295" name="Google Shape;1295;p130"/>
          <p:cNvSpPr txBox="1">
            <a:spLocks noGrp="1"/>
          </p:cNvSpPr>
          <p:nvPr>
            <p:ph type="subTitle" idx="1"/>
          </p:nvPr>
        </p:nvSpPr>
        <p:spPr>
          <a:xfrm>
            <a:off x="457200" y="3275225"/>
            <a:ext cx="3429000" cy="3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pic>
        <p:nvPicPr>
          <p:cNvPr id="1296" name="Google Shape;1296;p1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56795"/>
            <a:ext cx="1426607" cy="238044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130"/>
          <p:cNvSpPr txBox="1">
            <a:spLocks noGrp="1"/>
          </p:cNvSpPr>
          <p:nvPr>
            <p:ph type="ctrTitle"/>
          </p:nvPr>
        </p:nvSpPr>
        <p:spPr>
          <a:xfrm>
            <a:off x="457200" y="1160275"/>
            <a:ext cx="6172200" cy="176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2">
    <p:bg>
      <p:bgPr>
        <a:solidFill>
          <a:schemeClr val="dk2"/>
        </a:solidFill>
        <a:effectLst/>
      </p:bgPr>
    </p:bg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31"/>
          <p:cNvSpPr txBox="1">
            <a:spLocks noGrp="1"/>
          </p:cNvSpPr>
          <p:nvPr>
            <p:ph type="ctrTitle"/>
          </p:nvPr>
        </p:nvSpPr>
        <p:spPr>
          <a:xfrm>
            <a:off x="457200" y="3067000"/>
            <a:ext cx="6858000" cy="176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0" name="Google Shape;1300;p131"/>
          <p:cNvSpPr txBox="1">
            <a:spLocks noGrp="1"/>
          </p:cNvSpPr>
          <p:nvPr>
            <p:ph type="subTitle" idx="1"/>
          </p:nvPr>
        </p:nvSpPr>
        <p:spPr>
          <a:xfrm>
            <a:off x="457200" y="2571750"/>
            <a:ext cx="3429000" cy="2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pic>
        <p:nvPicPr>
          <p:cNvPr id="1301" name="Google Shape;1301;p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4425" y="456795"/>
            <a:ext cx="1426607" cy="23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TITLE_1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32"/>
          <p:cNvSpPr/>
          <p:nvPr/>
        </p:nvSpPr>
        <p:spPr>
          <a:xfrm>
            <a:off x="0" y="50"/>
            <a:ext cx="4572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32"/>
          <p:cNvSpPr txBox="1">
            <a:spLocks noGrp="1"/>
          </p:cNvSpPr>
          <p:nvPr>
            <p:ph type="ctrTitle"/>
          </p:nvPr>
        </p:nvSpPr>
        <p:spPr>
          <a:xfrm>
            <a:off x="5257800" y="456800"/>
            <a:ext cx="3429000" cy="28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305" name="Google Shape;1305;p132"/>
          <p:cNvSpPr txBox="1">
            <a:spLocks noGrp="1"/>
          </p:cNvSpPr>
          <p:nvPr>
            <p:ph type="subTitle" idx="1"/>
          </p:nvPr>
        </p:nvSpPr>
        <p:spPr>
          <a:xfrm>
            <a:off x="5257800" y="4207295"/>
            <a:ext cx="3574500" cy="3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cxnSp>
        <p:nvCxnSpPr>
          <p:cNvPr id="1306" name="Google Shape;1306;p132"/>
          <p:cNvCxnSpPr/>
          <p:nvPr/>
        </p:nvCxnSpPr>
        <p:spPr>
          <a:xfrm>
            <a:off x="6711300" y="3978701"/>
            <a:ext cx="2508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7" name="Google Shape;1307;p132"/>
          <p:cNvSpPr>
            <a:spLocks noGrp="1"/>
          </p:cNvSpPr>
          <p:nvPr>
            <p:ph type="pic" idx="2"/>
          </p:nvPr>
        </p:nvSpPr>
        <p:spPr>
          <a:xfrm>
            <a:off x="498750" y="779525"/>
            <a:ext cx="3574500" cy="3574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Body Text and 1 Callout">
  <p:cSld name="1_Split column &amp; headline, body copy_3_1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subTitle" idx="1"/>
          </p:nvPr>
        </p:nvSpPr>
        <p:spPr>
          <a:xfrm>
            <a:off x="430925" y="2249281"/>
            <a:ext cx="2631300" cy="14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4"/>
          <p:cNvSpPr txBox="1"/>
          <p:nvPr/>
        </p:nvSpPr>
        <p:spPr>
          <a:xfrm>
            <a:off x="322106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orient="horz" pos="2949">
          <p15:clr>
            <a:srgbClr val="FA7B17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3">
  <p:cSld name="TITLE_1_4"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133"/>
          <p:cNvSpPr/>
          <p:nvPr/>
        </p:nvSpPr>
        <p:spPr>
          <a:xfrm>
            <a:off x="0" y="50"/>
            <a:ext cx="45723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33"/>
          <p:cNvSpPr txBox="1">
            <a:spLocks noGrp="1"/>
          </p:cNvSpPr>
          <p:nvPr>
            <p:ph type="ctrTitle"/>
          </p:nvPr>
        </p:nvSpPr>
        <p:spPr>
          <a:xfrm>
            <a:off x="5257800" y="456800"/>
            <a:ext cx="3429000" cy="28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311" name="Google Shape;1311;p133"/>
          <p:cNvSpPr txBox="1">
            <a:spLocks noGrp="1"/>
          </p:cNvSpPr>
          <p:nvPr>
            <p:ph type="subTitle" idx="1"/>
          </p:nvPr>
        </p:nvSpPr>
        <p:spPr>
          <a:xfrm>
            <a:off x="5257800" y="4207295"/>
            <a:ext cx="3574500" cy="3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cxnSp>
        <p:nvCxnSpPr>
          <p:cNvPr id="1312" name="Google Shape;1312;p133"/>
          <p:cNvCxnSpPr/>
          <p:nvPr/>
        </p:nvCxnSpPr>
        <p:spPr>
          <a:xfrm>
            <a:off x="6711300" y="3978701"/>
            <a:ext cx="2508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3" name="Google Shape;1313;p133"/>
          <p:cNvSpPr>
            <a:spLocks noGrp="1"/>
          </p:cNvSpPr>
          <p:nvPr>
            <p:ph type="pic" idx="2"/>
          </p:nvPr>
        </p:nvSpPr>
        <p:spPr>
          <a:xfrm>
            <a:off x="498750" y="779525"/>
            <a:ext cx="3574500" cy="3574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1">
  <p:cSld name="TITLE_1_3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134"/>
          <p:cNvSpPr/>
          <p:nvPr/>
        </p:nvSpPr>
        <p:spPr>
          <a:xfrm>
            <a:off x="0" y="50"/>
            <a:ext cx="4572300" cy="51435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34"/>
          <p:cNvSpPr txBox="1">
            <a:spLocks noGrp="1"/>
          </p:cNvSpPr>
          <p:nvPr>
            <p:ph type="ctrTitle"/>
          </p:nvPr>
        </p:nvSpPr>
        <p:spPr>
          <a:xfrm>
            <a:off x="5257800" y="456800"/>
            <a:ext cx="3429000" cy="28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317" name="Google Shape;1317;p134"/>
          <p:cNvSpPr txBox="1">
            <a:spLocks noGrp="1"/>
          </p:cNvSpPr>
          <p:nvPr>
            <p:ph type="subTitle" idx="1"/>
          </p:nvPr>
        </p:nvSpPr>
        <p:spPr>
          <a:xfrm>
            <a:off x="5257800" y="4207295"/>
            <a:ext cx="3574500" cy="3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cxnSp>
        <p:nvCxnSpPr>
          <p:cNvPr id="1318" name="Google Shape;1318;p134"/>
          <p:cNvCxnSpPr/>
          <p:nvPr/>
        </p:nvCxnSpPr>
        <p:spPr>
          <a:xfrm>
            <a:off x="6711300" y="3978701"/>
            <a:ext cx="2508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9" name="Google Shape;1319;p134"/>
          <p:cNvSpPr>
            <a:spLocks noGrp="1"/>
          </p:cNvSpPr>
          <p:nvPr>
            <p:ph type="pic" idx="2"/>
          </p:nvPr>
        </p:nvSpPr>
        <p:spPr>
          <a:xfrm>
            <a:off x="498750" y="779525"/>
            <a:ext cx="3574500" cy="3574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1 1">
  <p:cSld name="TITLE_1_3_1"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135"/>
          <p:cNvSpPr/>
          <p:nvPr/>
        </p:nvSpPr>
        <p:spPr>
          <a:xfrm>
            <a:off x="0" y="50"/>
            <a:ext cx="45723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35"/>
          <p:cNvSpPr txBox="1">
            <a:spLocks noGrp="1"/>
          </p:cNvSpPr>
          <p:nvPr>
            <p:ph type="ctrTitle"/>
          </p:nvPr>
        </p:nvSpPr>
        <p:spPr>
          <a:xfrm>
            <a:off x="5257800" y="456800"/>
            <a:ext cx="3429000" cy="28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323" name="Google Shape;1323;p135"/>
          <p:cNvSpPr txBox="1">
            <a:spLocks noGrp="1"/>
          </p:cNvSpPr>
          <p:nvPr>
            <p:ph type="subTitle" idx="1"/>
          </p:nvPr>
        </p:nvSpPr>
        <p:spPr>
          <a:xfrm>
            <a:off x="5257800" y="4207295"/>
            <a:ext cx="3574500" cy="3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cxnSp>
        <p:nvCxnSpPr>
          <p:cNvPr id="1324" name="Google Shape;1324;p135"/>
          <p:cNvCxnSpPr/>
          <p:nvPr/>
        </p:nvCxnSpPr>
        <p:spPr>
          <a:xfrm>
            <a:off x="6711300" y="3978701"/>
            <a:ext cx="2508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5" name="Google Shape;1325;p135"/>
          <p:cNvSpPr>
            <a:spLocks noGrp="1"/>
          </p:cNvSpPr>
          <p:nvPr>
            <p:ph type="pic" idx="2"/>
          </p:nvPr>
        </p:nvSpPr>
        <p:spPr>
          <a:xfrm>
            <a:off x="498750" y="779525"/>
            <a:ext cx="3574500" cy="3574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TITLE_1_2">
    <p:bg>
      <p:bgPr>
        <a:solidFill>
          <a:schemeClr val="lt2"/>
        </a:solidFill>
        <a:effectLst/>
      </p:bgPr>
    </p:bg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136"/>
          <p:cNvSpPr>
            <a:spLocks noGrp="1"/>
          </p:cNvSpPr>
          <p:nvPr>
            <p:ph type="pic" idx="2"/>
          </p:nvPr>
        </p:nvSpPr>
        <p:spPr>
          <a:xfrm>
            <a:off x="2862600" y="-7575"/>
            <a:ext cx="6281400" cy="5151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8" name="Google Shape;1328;p136"/>
          <p:cNvSpPr txBox="1">
            <a:spLocks noGrp="1"/>
          </p:cNvSpPr>
          <p:nvPr>
            <p:ph type="ctrTitle"/>
          </p:nvPr>
        </p:nvSpPr>
        <p:spPr>
          <a:xfrm>
            <a:off x="457200" y="456800"/>
            <a:ext cx="3429000" cy="35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29" name="Google Shape;1329;p136"/>
          <p:cNvSpPr txBox="1">
            <a:spLocks noGrp="1"/>
          </p:cNvSpPr>
          <p:nvPr>
            <p:ph type="subTitle" idx="1"/>
          </p:nvPr>
        </p:nvSpPr>
        <p:spPr>
          <a:xfrm>
            <a:off x="457200" y="3978701"/>
            <a:ext cx="2057400" cy="7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30" name="Google Shape;1330;p1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700" y="4594664"/>
            <a:ext cx="1426607" cy="23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2">
  <p:cSld name="TITLE_1_2_1">
    <p:bg>
      <p:bgPr>
        <a:gradFill>
          <a:gsLst>
            <a:gs pos="0">
              <a:schemeClr val="dk2"/>
            </a:gs>
            <a:gs pos="24000">
              <a:schemeClr val="dk2"/>
            </a:gs>
            <a:gs pos="100000">
              <a:schemeClr val="lt2"/>
            </a:gs>
          </a:gsLst>
          <a:lin ang="13500032" scaled="0"/>
        </a:gra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137"/>
          <p:cNvSpPr>
            <a:spLocks noGrp="1"/>
          </p:cNvSpPr>
          <p:nvPr>
            <p:ph type="pic" idx="2"/>
          </p:nvPr>
        </p:nvSpPr>
        <p:spPr>
          <a:xfrm>
            <a:off x="2862600" y="-7575"/>
            <a:ext cx="6281400" cy="5151000"/>
          </a:xfrm>
          <a:prstGeom prst="rect">
            <a:avLst/>
          </a:prstGeom>
          <a:noFill/>
          <a:ln>
            <a:noFill/>
          </a:ln>
        </p:spPr>
      </p:sp>
      <p:sp>
        <p:nvSpPr>
          <p:cNvPr id="1333" name="Google Shape;1333;p137"/>
          <p:cNvSpPr txBox="1">
            <a:spLocks noGrp="1"/>
          </p:cNvSpPr>
          <p:nvPr>
            <p:ph type="ctrTitle"/>
          </p:nvPr>
        </p:nvSpPr>
        <p:spPr>
          <a:xfrm>
            <a:off x="457200" y="456800"/>
            <a:ext cx="3429000" cy="35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4" name="Google Shape;1334;p137"/>
          <p:cNvSpPr txBox="1">
            <a:spLocks noGrp="1"/>
          </p:cNvSpPr>
          <p:nvPr>
            <p:ph type="subTitle" idx="1"/>
          </p:nvPr>
        </p:nvSpPr>
        <p:spPr>
          <a:xfrm>
            <a:off x="457200" y="3978701"/>
            <a:ext cx="2057400" cy="7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35" name="Google Shape;1335;p1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700" y="4594664"/>
            <a:ext cx="1426607" cy="23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TITLE_1_1">
    <p:bg>
      <p:bgPr>
        <a:gradFill>
          <a:gsLst>
            <a:gs pos="0">
              <a:schemeClr val="dk2"/>
            </a:gs>
            <a:gs pos="25000">
              <a:schemeClr val="dk2"/>
            </a:gs>
            <a:gs pos="100000">
              <a:schemeClr val="lt2"/>
            </a:gs>
          </a:gsLst>
          <a:lin ang="18900044" scaled="0"/>
        </a:gradFill>
        <a:effectLst/>
      </p:bgPr>
    </p:bg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38"/>
          <p:cNvSpPr txBox="1">
            <a:spLocks noGrp="1"/>
          </p:cNvSpPr>
          <p:nvPr>
            <p:ph type="ctrTitle"/>
          </p:nvPr>
        </p:nvSpPr>
        <p:spPr>
          <a:xfrm>
            <a:off x="1157313" y="806283"/>
            <a:ext cx="6174000" cy="1770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8" name="Google Shape;1338;p138"/>
          <p:cNvSpPr txBox="1">
            <a:spLocks noGrp="1"/>
          </p:cNvSpPr>
          <p:nvPr>
            <p:ph type="subTitle" idx="1"/>
          </p:nvPr>
        </p:nvSpPr>
        <p:spPr>
          <a:xfrm>
            <a:off x="1157325" y="2925867"/>
            <a:ext cx="3547200" cy="6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cxnSp>
        <p:nvCxnSpPr>
          <p:cNvPr id="1339" name="Google Shape;1339;p138"/>
          <p:cNvCxnSpPr/>
          <p:nvPr/>
        </p:nvCxnSpPr>
        <p:spPr>
          <a:xfrm>
            <a:off x="807300" y="-32412"/>
            <a:ext cx="0" cy="5208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40" name="Google Shape;1340;p1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925" y="4448662"/>
            <a:ext cx="1426607" cy="238044"/>
          </a:xfrm>
          <a:prstGeom prst="rect">
            <a:avLst/>
          </a:prstGeom>
          <a:noFill/>
          <a:ln>
            <a:noFill/>
          </a:ln>
        </p:spPr>
      </p:pic>
      <p:sp>
        <p:nvSpPr>
          <p:cNvPr id="1341" name="Google Shape;1341;p138"/>
          <p:cNvSpPr txBox="1">
            <a:spLocks noGrp="1"/>
          </p:cNvSpPr>
          <p:nvPr>
            <p:ph type="sldNum" idx="12"/>
          </p:nvPr>
        </p:nvSpPr>
        <p:spPr>
          <a:xfrm>
            <a:off x="311709" y="456795"/>
            <a:ext cx="5487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2" name="Google Shape;1342;p138"/>
          <p:cNvSpPr txBox="1">
            <a:spLocks noGrp="1"/>
          </p:cNvSpPr>
          <p:nvPr>
            <p:ph type="subTitle" idx="2"/>
          </p:nvPr>
        </p:nvSpPr>
        <p:spPr>
          <a:xfrm rot="-5400000">
            <a:off x="-732300" y="3474405"/>
            <a:ext cx="22563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4">
  <p:cSld name="TITLE_1_1_1">
    <p:bg>
      <p:bgPr>
        <a:gradFill>
          <a:gsLst>
            <a:gs pos="0">
              <a:srgbClr val="3DF9D7"/>
            </a:gs>
            <a:gs pos="100000">
              <a:srgbClr val="0CA88B"/>
            </a:gs>
          </a:gsLst>
          <a:lin ang="5400012" scaled="0"/>
        </a:gradFill>
        <a:effectLst/>
      </p:bgPr>
    </p:bg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139"/>
          <p:cNvSpPr txBox="1">
            <a:spLocks noGrp="1"/>
          </p:cNvSpPr>
          <p:nvPr>
            <p:ph type="sldNum" idx="12"/>
          </p:nvPr>
        </p:nvSpPr>
        <p:spPr>
          <a:xfrm>
            <a:off x="311709" y="456795"/>
            <a:ext cx="5487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SECTION_HEADER_2_2_1_1_1_1_2_1_1">
    <p:bg>
      <p:bgPr>
        <a:solidFill>
          <a:schemeClr val="lt1"/>
        </a:solidFill>
        <a:effectLst/>
      </p:bgPr>
    </p:bg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140"/>
          <p:cNvSpPr>
            <a:spLocks noGrp="1"/>
          </p:cNvSpPr>
          <p:nvPr>
            <p:ph type="pic" idx="2"/>
          </p:nvPr>
        </p:nvSpPr>
        <p:spPr>
          <a:xfrm>
            <a:off x="0" y="0"/>
            <a:ext cx="5943600" cy="2916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7" name="Google Shape;1347;p140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40"/>
          <p:cNvSpPr txBox="1">
            <a:spLocks noGrp="1"/>
          </p:cNvSpPr>
          <p:nvPr>
            <p:ph type="title"/>
          </p:nvPr>
        </p:nvSpPr>
        <p:spPr>
          <a:xfrm>
            <a:off x="457200" y="3626950"/>
            <a:ext cx="41148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349" name="Google Shape;1349;p140"/>
          <p:cNvSpPr txBox="1">
            <a:spLocks noGrp="1"/>
          </p:cNvSpPr>
          <p:nvPr>
            <p:ph type="body" idx="1"/>
          </p:nvPr>
        </p:nvSpPr>
        <p:spPr>
          <a:xfrm>
            <a:off x="7315200" y="1160275"/>
            <a:ext cx="1371600" cy="2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0" name="Google Shape;1350;p140"/>
          <p:cNvSpPr txBox="1">
            <a:spLocks noGrp="1"/>
          </p:cNvSpPr>
          <p:nvPr>
            <p:ph type="subTitle" idx="3"/>
          </p:nvPr>
        </p:nvSpPr>
        <p:spPr>
          <a:xfrm>
            <a:off x="6412200" y="1160275"/>
            <a:ext cx="903000" cy="2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1" name="Google Shape;1351;p140"/>
          <p:cNvSpPr txBox="1">
            <a:spLocks noGrp="1"/>
          </p:cNvSpPr>
          <p:nvPr>
            <p:ph type="body" idx="4"/>
          </p:nvPr>
        </p:nvSpPr>
        <p:spPr>
          <a:xfrm>
            <a:off x="7315200" y="1808481"/>
            <a:ext cx="1371600" cy="2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2" name="Google Shape;1352;p140"/>
          <p:cNvSpPr txBox="1">
            <a:spLocks noGrp="1"/>
          </p:cNvSpPr>
          <p:nvPr>
            <p:ph type="subTitle" idx="5"/>
          </p:nvPr>
        </p:nvSpPr>
        <p:spPr>
          <a:xfrm>
            <a:off x="6412200" y="1808481"/>
            <a:ext cx="903000" cy="2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3" name="Google Shape;1353;p140"/>
          <p:cNvSpPr txBox="1">
            <a:spLocks noGrp="1"/>
          </p:cNvSpPr>
          <p:nvPr>
            <p:ph type="body" idx="6"/>
          </p:nvPr>
        </p:nvSpPr>
        <p:spPr>
          <a:xfrm>
            <a:off x="7315200" y="2456688"/>
            <a:ext cx="1371600" cy="2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4" name="Google Shape;1354;p140"/>
          <p:cNvSpPr txBox="1">
            <a:spLocks noGrp="1"/>
          </p:cNvSpPr>
          <p:nvPr>
            <p:ph type="subTitle" idx="7"/>
          </p:nvPr>
        </p:nvSpPr>
        <p:spPr>
          <a:xfrm>
            <a:off x="6412200" y="2456688"/>
            <a:ext cx="903000" cy="2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5" name="Google Shape;1355;p140"/>
          <p:cNvSpPr txBox="1">
            <a:spLocks noGrp="1"/>
          </p:cNvSpPr>
          <p:nvPr>
            <p:ph type="body" idx="8"/>
          </p:nvPr>
        </p:nvSpPr>
        <p:spPr>
          <a:xfrm>
            <a:off x="7315200" y="3104894"/>
            <a:ext cx="1371600" cy="2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6" name="Google Shape;1356;p140"/>
          <p:cNvSpPr txBox="1">
            <a:spLocks noGrp="1"/>
          </p:cNvSpPr>
          <p:nvPr>
            <p:ph type="subTitle" idx="9"/>
          </p:nvPr>
        </p:nvSpPr>
        <p:spPr>
          <a:xfrm>
            <a:off x="6412200" y="3104894"/>
            <a:ext cx="903000" cy="2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7" name="Google Shape;1357;p140"/>
          <p:cNvSpPr txBox="1">
            <a:spLocks noGrp="1"/>
          </p:cNvSpPr>
          <p:nvPr>
            <p:ph type="body" idx="13"/>
          </p:nvPr>
        </p:nvSpPr>
        <p:spPr>
          <a:xfrm>
            <a:off x="7315200" y="3753100"/>
            <a:ext cx="1371600" cy="2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8" name="Google Shape;1358;p140"/>
          <p:cNvSpPr txBox="1">
            <a:spLocks noGrp="1"/>
          </p:cNvSpPr>
          <p:nvPr>
            <p:ph type="subTitle" idx="14"/>
          </p:nvPr>
        </p:nvSpPr>
        <p:spPr>
          <a:xfrm>
            <a:off x="6412200" y="3753100"/>
            <a:ext cx="903000" cy="2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Members - 2" type="secHead">
  <p:cSld name="SECTION_HEADER"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141"/>
          <p:cNvSpPr>
            <a:spLocks noGrp="1"/>
          </p:cNvSpPr>
          <p:nvPr>
            <p:ph type="pic" idx="2"/>
          </p:nvPr>
        </p:nvSpPr>
        <p:spPr>
          <a:xfrm>
            <a:off x="1157325" y="1174125"/>
            <a:ext cx="2729100" cy="2804700"/>
          </a:xfrm>
          <a:prstGeom prst="rect">
            <a:avLst/>
          </a:prstGeom>
          <a:noFill/>
          <a:ln>
            <a:noFill/>
          </a:ln>
        </p:spPr>
      </p:sp>
      <p:sp>
        <p:nvSpPr>
          <p:cNvPr id="1361" name="Google Shape;1361;p141"/>
          <p:cNvSpPr>
            <a:spLocks noGrp="1"/>
          </p:cNvSpPr>
          <p:nvPr>
            <p:ph type="pic" idx="3"/>
          </p:nvPr>
        </p:nvSpPr>
        <p:spPr>
          <a:xfrm>
            <a:off x="5272050" y="1169400"/>
            <a:ext cx="2729100" cy="2804700"/>
          </a:xfrm>
          <a:prstGeom prst="rect">
            <a:avLst/>
          </a:prstGeom>
          <a:noFill/>
          <a:ln>
            <a:noFill/>
          </a:ln>
        </p:spPr>
      </p:sp>
      <p:sp>
        <p:nvSpPr>
          <p:cNvPr id="1362" name="Google Shape;1362;p141"/>
          <p:cNvSpPr txBox="1">
            <a:spLocks noGrp="1"/>
          </p:cNvSpPr>
          <p:nvPr>
            <p:ph type="subTitle" idx="1"/>
          </p:nvPr>
        </p:nvSpPr>
        <p:spPr>
          <a:xfrm>
            <a:off x="1157250" y="4169029"/>
            <a:ext cx="27291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63" name="Google Shape;1363;p141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364" name="Google Shape;1364;p141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5" name="Google Shape;1365;p141"/>
          <p:cNvSpPr txBox="1">
            <a:spLocks noGrp="1"/>
          </p:cNvSpPr>
          <p:nvPr>
            <p:ph type="subTitle" idx="4"/>
          </p:nvPr>
        </p:nvSpPr>
        <p:spPr>
          <a:xfrm>
            <a:off x="5272050" y="4169029"/>
            <a:ext cx="27291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66" name="Google Shape;1366;p141"/>
          <p:cNvSpPr txBox="1">
            <a:spLocks noGrp="1"/>
          </p:cNvSpPr>
          <p:nvPr>
            <p:ph type="subTitle" idx="5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67" name="Google Shape;1367;p141"/>
          <p:cNvSpPr txBox="1">
            <a:spLocks noGrp="1"/>
          </p:cNvSpPr>
          <p:nvPr>
            <p:ph type="title"/>
          </p:nvPr>
        </p:nvSpPr>
        <p:spPr>
          <a:xfrm>
            <a:off x="457200" y="799351"/>
            <a:ext cx="24918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68" name="Google Shape;1368;p141"/>
          <p:cNvSpPr txBox="1">
            <a:spLocks noGrp="1"/>
          </p:cNvSpPr>
          <p:nvPr>
            <p:ph type="title" idx="6"/>
          </p:nvPr>
        </p:nvSpPr>
        <p:spPr>
          <a:xfrm>
            <a:off x="4572000" y="799351"/>
            <a:ext cx="24918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Members - 2">
  <p:cSld name="SECTION_HEADER_1"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142"/>
          <p:cNvSpPr/>
          <p:nvPr/>
        </p:nvSpPr>
        <p:spPr>
          <a:xfrm>
            <a:off x="4572150" y="15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14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142"/>
          <p:cNvSpPr>
            <a:spLocks noGrp="1"/>
          </p:cNvSpPr>
          <p:nvPr>
            <p:ph type="pic" idx="2"/>
          </p:nvPr>
        </p:nvSpPr>
        <p:spPr>
          <a:xfrm>
            <a:off x="739200" y="816075"/>
            <a:ext cx="3147000" cy="3147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73" name="Google Shape;1373;p142"/>
          <p:cNvSpPr txBox="1">
            <a:spLocks noGrp="1"/>
          </p:cNvSpPr>
          <p:nvPr>
            <p:ph type="subTitle" idx="1"/>
          </p:nvPr>
        </p:nvSpPr>
        <p:spPr>
          <a:xfrm>
            <a:off x="1150056" y="4169029"/>
            <a:ext cx="27291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74" name="Google Shape;1374;p142"/>
          <p:cNvSpPr txBox="1">
            <a:spLocks noGrp="1"/>
          </p:cNvSpPr>
          <p:nvPr>
            <p:ph type="title"/>
          </p:nvPr>
        </p:nvSpPr>
        <p:spPr>
          <a:xfrm>
            <a:off x="739199" y="450950"/>
            <a:ext cx="27291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75" name="Google Shape;1375;p142"/>
          <p:cNvSpPr>
            <a:spLocks noGrp="1"/>
          </p:cNvSpPr>
          <p:nvPr>
            <p:ph type="pic" idx="3"/>
          </p:nvPr>
        </p:nvSpPr>
        <p:spPr>
          <a:xfrm>
            <a:off x="5257800" y="816075"/>
            <a:ext cx="3147000" cy="3147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76" name="Google Shape;1376;p142"/>
          <p:cNvSpPr txBox="1">
            <a:spLocks noGrp="1"/>
          </p:cNvSpPr>
          <p:nvPr>
            <p:ph type="title" idx="4"/>
          </p:nvPr>
        </p:nvSpPr>
        <p:spPr>
          <a:xfrm>
            <a:off x="5287763" y="450949"/>
            <a:ext cx="27291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77" name="Google Shape;1377;p142"/>
          <p:cNvSpPr txBox="1">
            <a:spLocks noGrp="1"/>
          </p:cNvSpPr>
          <p:nvPr>
            <p:ph type="subTitle" idx="5"/>
          </p:nvPr>
        </p:nvSpPr>
        <p:spPr>
          <a:xfrm>
            <a:off x="5675688" y="4169029"/>
            <a:ext cx="27291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1378" name="Google Shape;1378;p142"/>
          <p:cNvCxnSpPr/>
          <p:nvPr/>
        </p:nvCxnSpPr>
        <p:spPr>
          <a:xfrm>
            <a:off x="-25275" y="4682135"/>
            <a:ext cx="9194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2 Sections, 4 Bullets Each">
  <p:cSld name="7_Title Slide"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472963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640475" y="2461182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2"/>
          </p:nvPr>
        </p:nvSpPr>
        <p:spPr>
          <a:xfrm>
            <a:off x="472975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3"/>
          </p:nvPr>
        </p:nvSpPr>
        <p:spPr>
          <a:xfrm>
            <a:off x="640475" y="3130597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4"/>
          </p:nvPr>
        </p:nvSpPr>
        <p:spPr>
          <a:xfrm>
            <a:off x="640475" y="3789961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5"/>
          </p:nvPr>
        </p:nvSpPr>
        <p:spPr>
          <a:xfrm>
            <a:off x="640475" y="4459375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6"/>
          </p:nvPr>
        </p:nvSpPr>
        <p:spPr>
          <a:xfrm>
            <a:off x="4821325" y="2461182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7"/>
          </p:nvPr>
        </p:nvSpPr>
        <p:spPr>
          <a:xfrm>
            <a:off x="4821325" y="3130597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8"/>
          </p:nvPr>
        </p:nvSpPr>
        <p:spPr>
          <a:xfrm>
            <a:off x="4821325" y="3789961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9"/>
          </p:nvPr>
        </p:nvSpPr>
        <p:spPr>
          <a:xfrm>
            <a:off x="4821325" y="4459375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3"/>
          </p:nvPr>
        </p:nvSpPr>
        <p:spPr>
          <a:xfrm>
            <a:off x="4551850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Members - 2 1">
  <p:cSld name="SECTION_HEADER_1_2">
    <p:bg>
      <p:bgPr>
        <a:solidFill>
          <a:schemeClr val="lt2"/>
        </a:solidFill>
        <a:effectLst/>
      </p:bgPr>
    </p:bg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143"/>
          <p:cNvSpPr>
            <a:spLocks noGrp="1"/>
          </p:cNvSpPr>
          <p:nvPr>
            <p:ph type="pic" idx="2"/>
          </p:nvPr>
        </p:nvSpPr>
        <p:spPr>
          <a:xfrm>
            <a:off x="739200" y="816075"/>
            <a:ext cx="3147000" cy="3147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81" name="Google Shape;1381;p143"/>
          <p:cNvSpPr txBox="1">
            <a:spLocks noGrp="1"/>
          </p:cNvSpPr>
          <p:nvPr>
            <p:ph type="subTitle" idx="1"/>
          </p:nvPr>
        </p:nvSpPr>
        <p:spPr>
          <a:xfrm>
            <a:off x="1150056" y="4169029"/>
            <a:ext cx="27291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82" name="Google Shape;1382;p143"/>
          <p:cNvSpPr txBox="1">
            <a:spLocks noGrp="1"/>
          </p:cNvSpPr>
          <p:nvPr>
            <p:ph type="title"/>
          </p:nvPr>
        </p:nvSpPr>
        <p:spPr>
          <a:xfrm>
            <a:off x="739199" y="450950"/>
            <a:ext cx="27291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3" name="Google Shape;1383;p143"/>
          <p:cNvSpPr>
            <a:spLocks noGrp="1"/>
          </p:cNvSpPr>
          <p:nvPr>
            <p:ph type="pic" idx="3"/>
          </p:nvPr>
        </p:nvSpPr>
        <p:spPr>
          <a:xfrm>
            <a:off x="5257800" y="816075"/>
            <a:ext cx="3147000" cy="3147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84" name="Google Shape;1384;p143"/>
          <p:cNvSpPr txBox="1">
            <a:spLocks noGrp="1"/>
          </p:cNvSpPr>
          <p:nvPr>
            <p:ph type="title" idx="4"/>
          </p:nvPr>
        </p:nvSpPr>
        <p:spPr>
          <a:xfrm>
            <a:off x="5287763" y="450949"/>
            <a:ext cx="27291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85" name="Google Shape;1385;p143"/>
          <p:cNvSpPr txBox="1">
            <a:spLocks noGrp="1"/>
          </p:cNvSpPr>
          <p:nvPr>
            <p:ph type="subTitle" idx="5"/>
          </p:nvPr>
        </p:nvSpPr>
        <p:spPr>
          <a:xfrm>
            <a:off x="5675688" y="4169029"/>
            <a:ext cx="27291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1386" name="Google Shape;1386;p143"/>
          <p:cNvCxnSpPr/>
          <p:nvPr/>
        </p:nvCxnSpPr>
        <p:spPr>
          <a:xfrm>
            <a:off x="-25275" y="4682135"/>
            <a:ext cx="91947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Members - 2">
  <p:cSld name="SECTION_HEADER_1_1">
    <p:bg>
      <p:bgPr>
        <a:solidFill>
          <a:schemeClr val="dk2"/>
        </a:solidFill>
        <a:effectLst/>
      </p:bgPr>
    </p:bg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144"/>
          <p:cNvSpPr>
            <a:spLocks noGrp="1"/>
          </p:cNvSpPr>
          <p:nvPr>
            <p:ph type="pic" idx="2"/>
          </p:nvPr>
        </p:nvSpPr>
        <p:spPr>
          <a:xfrm>
            <a:off x="921450" y="918563"/>
            <a:ext cx="2729100" cy="3147000"/>
          </a:xfrm>
          <a:prstGeom prst="rect">
            <a:avLst/>
          </a:prstGeom>
          <a:noFill/>
          <a:ln>
            <a:noFill/>
          </a:ln>
        </p:spPr>
      </p:sp>
      <p:sp>
        <p:nvSpPr>
          <p:cNvPr id="1389" name="Google Shape;1389;p144"/>
          <p:cNvSpPr>
            <a:spLocks noGrp="1"/>
          </p:cNvSpPr>
          <p:nvPr>
            <p:ph type="pic" idx="3"/>
          </p:nvPr>
        </p:nvSpPr>
        <p:spPr>
          <a:xfrm>
            <a:off x="5493750" y="918563"/>
            <a:ext cx="2729100" cy="3147000"/>
          </a:xfrm>
          <a:prstGeom prst="rect">
            <a:avLst/>
          </a:prstGeom>
          <a:noFill/>
          <a:ln>
            <a:noFill/>
          </a:ln>
        </p:spPr>
      </p:sp>
      <p:sp>
        <p:nvSpPr>
          <p:cNvPr id="1390" name="Google Shape;1390;p144"/>
          <p:cNvSpPr txBox="1">
            <a:spLocks noGrp="1"/>
          </p:cNvSpPr>
          <p:nvPr>
            <p:ph type="title"/>
          </p:nvPr>
        </p:nvSpPr>
        <p:spPr>
          <a:xfrm>
            <a:off x="1001700" y="552951"/>
            <a:ext cx="25689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91" name="Google Shape;1391;p144"/>
          <p:cNvSpPr txBox="1">
            <a:spLocks noGrp="1"/>
          </p:cNvSpPr>
          <p:nvPr>
            <p:ph type="subTitle" idx="1"/>
          </p:nvPr>
        </p:nvSpPr>
        <p:spPr>
          <a:xfrm>
            <a:off x="921600" y="4271032"/>
            <a:ext cx="27291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92" name="Google Shape;1392;p144"/>
          <p:cNvSpPr txBox="1">
            <a:spLocks noGrp="1"/>
          </p:cNvSpPr>
          <p:nvPr>
            <p:ph type="title" idx="4"/>
          </p:nvPr>
        </p:nvSpPr>
        <p:spPr>
          <a:xfrm>
            <a:off x="5573850" y="552951"/>
            <a:ext cx="25689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93" name="Google Shape;1393;p144"/>
          <p:cNvSpPr txBox="1">
            <a:spLocks noGrp="1"/>
          </p:cNvSpPr>
          <p:nvPr>
            <p:ph type="subTitle" idx="5"/>
          </p:nvPr>
        </p:nvSpPr>
        <p:spPr>
          <a:xfrm>
            <a:off x="5493750" y="4271032"/>
            <a:ext cx="27291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1394" name="Google Shape;1394;p144"/>
          <p:cNvCxnSpPr/>
          <p:nvPr/>
        </p:nvCxnSpPr>
        <p:spPr>
          <a:xfrm>
            <a:off x="4573050" y="-32412"/>
            <a:ext cx="0" cy="520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Members - 3">
  <p:cSld name="SECTION_HEADER_2"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145"/>
          <p:cNvSpPr txBox="1">
            <a:spLocks noGrp="1"/>
          </p:cNvSpPr>
          <p:nvPr>
            <p:ph type="title"/>
          </p:nvPr>
        </p:nvSpPr>
        <p:spPr>
          <a:xfrm>
            <a:off x="457200" y="799389"/>
            <a:ext cx="56319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7" name="Google Shape;1397;p145"/>
          <p:cNvSpPr txBox="1">
            <a:spLocks noGrp="1"/>
          </p:cNvSpPr>
          <p:nvPr>
            <p:ph type="subTitle" idx="1"/>
          </p:nvPr>
        </p:nvSpPr>
        <p:spPr>
          <a:xfrm>
            <a:off x="709350" y="416899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98" name="Google Shape;1398;p145"/>
          <p:cNvSpPr txBox="1">
            <a:spLocks noGrp="1"/>
          </p:cNvSpPr>
          <p:nvPr>
            <p:ph type="subTitle" idx="2"/>
          </p:nvPr>
        </p:nvSpPr>
        <p:spPr>
          <a:xfrm>
            <a:off x="3452550" y="416899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99" name="Google Shape;1399;p145"/>
          <p:cNvSpPr txBox="1">
            <a:spLocks noGrp="1"/>
          </p:cNvSpPr>
          <p:nvPr>
            <p:ph type="subTitle" idx="3"/>
          </p:nvPr>
        </p:nvSpPr>
        <p:spPr>
          <a:xfrm>
            <a:off x="6195750" y="416899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00" name="Google Shape;1400;p145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401" name="Google Shape;1401;p145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2" name="Google Shape;1402;p145"/>
          <p:cNvSpPr txBox="1">
            <a:spLocks noGrp="1"/>
          </p:cNvSpPr>
          <p:nvPr>
            <p:ph type="subTitle" idx="4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03" name="Google Shape;1403;p145"/>
          <p:cNvSpPr txBox="1">
            <a:spLocks noGrp="1"/>
          </p:cNvSpPr>
          <p:nvPr>
            <p:ph type="subTitle" idx="5"/>
          </p:nvPr>
        </p:nvSpPr>
        <p:spPr>
          <a:xfrm>
            <a:off x="709350" y="441349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4" name="Google Shape;1404;p145"/>
          <p:cNvSpPr txBox="1">
            <a:spLocks noGrp="1"/>
          </p:cNvSpPr>
          <p:nvPr>
            <p:ph type="subTitle" idx="6"/>
          </p:nvPr>
        </p:nvSpPr>
        <p:spPr>
          <a:xfrm>
            <a:off x="3452550" y="441349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5" name="Google Shape;1405;p145"/>
          <p:cNvSpPr txBox="1">
            <a:spLocks noGrp="1"/>
          </p:cNvSpPr>
          <p:nvPr>
            <p:ph type="subTitle" idx="7"/>
          </p:nvPr>
        </p:nvSpPr>
        <p:spPr>
          <a:xfrm>
            <a:off x="6195750" y="441349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6" name="Google Shape;1406;p145"/>
          <p:cNvSpPr>
            <a:spLocks noGrp="1"/>
          </p:cNvSpPr>
          <p:nvPr>
            <p:ph type="pic" idx="8"/>
          </p:nvPr>
        </p:nvSpPr>
        <p:spPr>
          <a:xfrm>
            <a:off x="709350" y="1863750"/>
            <a:ext cx="2238900" cy="2115000"/>
          </a:xfrm>
          <a:prstGeom prst="rect">
            <a:avLst/>
          </a:prstGeom>
          <a:noFill/>
          <a:ln>
            <a:noFill/>
          </a:ln>
        </p:spPr>
      </p:sp>
      <p:sp>
        <p:nvSpPr>
          <p:cNvPr id="1407" name="Google Shape;1407;p145"/>
          <p:cNvSpPr>
            <a:spLocks noGrp="1"/>
          </p:cNvSpPr>
          <p:nvPr>
            <p:ph type="pic" idx="9"/>
          </p:nvPr>
        </p:nvSpPr>
        <p:spPr>
          <a:xfrm>
            <a:off x="3452550" y="1863750"/>
            <a:ext cx="2238900" cy="2115000"/>
          </a:xfrm>
          <a:prstGeom prst="rect">
            <a:avLst/>
          </a:prstGeom>
          <a:noFill/>
          <a:ln>
            <a:noFill/>
          </a:ln>
        </p:spPr>
      </p:sp>
      <p:sp>
        <p:nvSpPr>
          <p:cNvPr id="1408" name="Google Shape;1408;p145"/>
          <p:cNvSpPr>
            <a:spLocks noGrp="1"/>
          </p:cNvSpPr>
          <p:nvPr>
            <p:ph type="pic" idx="13"/>
          </p:nvPr>
        </p:nvSpPr>
        <p:spPr>
          <a:xfrm>
            <a:off x="6195750" y="1863750"/>
            <a:ext cx="2238900" cy="211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08">
          <p15:clr>
            <a:srgbClr val="FA7B17"/>
          </p15:clr>
        </p15:guide>
        <p15:guide id="2" pos="1924">
          <p15:clr>
            <a:srgbClr val="FA7B17"/>
          </p15:clr>
        </p15:guide>
        <p15:guide id="3" pos="380">
          <p15:clr>
            <a:srgbClr val="FA7B17"/>
          </p15:clr>
        </p15:guide>
        <p15:guide id="4" pos="5380">
          <p15:clr>
            <a:srgbClr val="FA7B17"/>
          </p15:clr>
        </p15:guide>
        <p15:guide id="5" pos="3652">
          <p15:clr>
            <a:srgbClr val="FA7B17"/>
          </p15:clr>
        </p15:guide>
        <p15:guide id="6" pos="3836">
          <p15:clr>
            <a:srgbClr val="FA7B17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Members - 3">
  <p:cSld name="SECTION_HEADER_2_1">
    <p:bg>
      <p:bgPr>
        <a:solidFill>
          <a:schemeClr val="accent5"/>
        </a:solidFill>
        <a:effectLst/>
      </p:bgPr>
    </p:bg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146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411" name="Google Shape;1411;p146"/>
          <p:cNvSpPr txBox="1">
            <a:spLocks noGrp="1"/>
          </p:cNvSpPr>
          <p:nvPr>
            <p:ph type="title"/>
          </p:nvPr>
        </p:nvSpPr>
        <p:spPr>
          <a:xfrm>
            <a:off x="602700" y="456794"/>
            <a:ext cx="51954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12" name="Google Shape;1412;p146"/>
          <p:cNvSpPr txBox="1">
            <a:spLocks noGrp="1"/>
          </p:cNvSpPr>
          <p:nvPr>
            <p:ph type="subTitle" idx="1"/>
          </p:nvPr>
        </p:nvSpPr>
        <p:spPr>
          <a:xfrm>
            <a:off x="602700" y="381039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13" name="Google Shape;1413;p146"/>
          <p:cNvSpPr txBox="1">
            <a:spLocks noGrp="1"/>
          </p:cNvSpPr>
          <p:nvPr>
            <p:ph type="subTitle" idx="2"/>
          </p:nvPr>
        </p:nvSpPr>
        <p:spPr>
          <a:xfrm>
            <a:off x="3345900" y="381039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14" name="Google Shape;1414;p146"/>
          <p:cNvSpPr txBox="1">
            <a:spLocks noGrp="1"/>
          </p:cNvSpPr>
          <p:nvPr>
            <p:ph type="subTitle" idx="3"/>
          </p:nvPr>
        </p:nvSpPr>
        <p:spPr>
          <a:xfrm>
            <a:off x="6089100" y="381039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15" name="Google Shape;1415;p146"/>
          <p:cNvSpPr txBox="1">
            <a:spLocks noGrp="1"/>
          </p:cNvSpPr>
          <p:nvPr>
            <p:ph type="subTitle" idx="4"/>
          </p:nvPr>
        </p:nvSpPr>
        <p:spPr>
          <a:xfrm>
            <a:off x="602700" y="407154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6" name="Google Shape;1416;p146"/>
          <p:cNvSpPr txBox="1">
            <a:spLocks noGrp="1"/>
          </p:cNvSpPr>
          <p:nvPr>
            <p:ph type="subTitle" idx="5"/>
          </p:nvPr>
        </p:nvSpPr>
        <p:spPr>
          <a:xfrm>
            <a:off x="3345900" y="407154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7" name="Google Shape;1417;p146"/>
          <p:cNvSpPr txBox="1">
            <a:spLocks noGrp="1"/>
          </p:cNvSpPr>
          <p:nvPr>
            <p:ph type="subTitle" idx="6"/>
          </p:nvPr>
        </p:nvSpPr>
        <p:spPr>
          <a:xfrm>
            <a:off x="6089100" y="407154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8" name="Google Shape;1418;p146"/>
          <p:cNvSpPr>
            <a:spLocks noGrp="1"/>
          </p:cNvSpPr>
          <p:nvPr>
            <p:ph type="pic" idx="7"/>
          </p:nvPr>
        </p:nvSpPr>
        <p:spPr>
          <a:xfrm>
            <a:off x="602700" y="1514275"/>
            <a:ext cx="2238900" cy="2115000"/>
          </a:xfrm>
          <a:prstGeom prst="rect">
            <a:avLst/>
          </a:prstGeom>
          <a:noFill/>
          <a:ln>
            <a:noFill/>
          </a:ln>
        </p:spPr>
      </p:sp>
      <p:sp>
        <p:nvSpPr>
          <p:cNvPr id="1419" name="Google Shape;1419;p146"/>
          <p:cNvSpPr>
            <a:spLocks noGrp="1"/>
          </p:cNvSpPr>
          <p:nvPr>
            <p:ph type="pic" idx="8"/>
          </p:nvPr>
        </p:nvSpPr>
        <p:spPr>
          <a:xfrm>
            <a:off x="3345900" y="1514275"/>
            <a:ext cx="2238900" cy="2115000"/>
          </a:xfrm>
          <a:prstGeom prst="rect">
            <a:avLst/>
          </a:prstGeom>
          <a:noFill/>
          <a:ln>
            <a:noFill/>
          </a:ln>
        </p:spPr>
      </p:sp>
      <p:sp>
        <p:nvSpPr>
          <p:cNvPr id="1420" name="Google Shape;1420;p146"/>
          <p:cNvSpPr>
            <a:spLocks noGrp="1"/>
          </p:cNvSpPr>
          <p:nvPr>
            <p:ph type="pic" idx="9"/>
          </p:nvPr>
        </p:nvSpPr>
        <p:spPr>
          <a:xfrm>
            <a:off x="6089100" y="1514275"/>
            <a:ext cx="2238900" cy="211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08">
          <p15:clr>
            <a:srgbClr val="FA7B17"/>
          </p15:clr>
        </p15:guide>
        <p15:guide id="2" pos="1924">
          <p15:clr>
            <a:srgbClr val="FA7B17"/>
          </p15:clr>
        </p15:guide>
        <p15:guide id="3" pos="380">
          <p15:clr>
            <a:srgbClr val="FA7B17"/>
          </p15:clr>
        </p15:guide>
        <p15:guide id="4" pos="5380">
          <p15:clr>
            <a:srgbClr val="FA7B17"/>
          </p15:clr>
        </p15:guide>
        <p15:guide id="5" pos="3652">
          <p15:clr>
            <a:srgbClr val="FA7B17"/>
          </p15:clr>
        </p15:guide>
        <p15:guide id="6" pos="3836">
          <p15:clr>
            <a:srgbClr val="FA7B17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Members - 4">
  <p:cSld name="SECTION_HEADER_2_2"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147"/>
          <p:cNvSpPr txBox="1">
            <a:spLocks noGrp="1"/>
          </p:cNvSpPr>
          <p:nvPr>
            <p:ph type="title"/>
          </p:nvPr>
        </p:nvSpPr>
        <p:spPr>
          <a:xfrm>
            <a:off x="457200" y="799389"/>
            <a:ext cx="34110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23" name="Google Shape;1423;p147"/>
          <p:cNvSpPr txBox="1">
            <a:spLocks noGrp="1"/>
          </p:cNvSpPr>
          <p:nvPr>
            <p:ph type="subTitle" idx="1"/>
          </p:nvPr>
        </p:nvSpPr>
        <p:spPr>
          <a:xfrm>
            <a:off x="4926000" y="2516100"/>
            <a:ext cx="17034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24" name="Google Shape;1424;p147"/>
          <p:cNvSpPr txBox="1">
            <a:spLocks noGrp="1"/>
          </p:cNvSpPr>
          <p:nvPr>
            <p:ph type="subTitle" idx="2"/>
          </p:nvPr>
        </p:nvSpPr>
        <p:spPr>
          <a:xfrm>
            <a:off x="4926000" y="4628770"/>
            <a:ext cx="17034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1425" name="Google Shape;1425;p147"/>
          <p:cNvCxnSpPr/>
          <p:nvPr/>
        </p:nvCxnSpPr>
        <p:spPr>
          <a:xfrm>
            <a:off x="4579413" y="-16823"/>
            <a:ext cx="0" cy="5177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6" name="Google Shape;1426;p147"/>
          <p:cNvSpPr txBox="1">
            <a:spLocks noGrp="1"/>
          </p:cNvSpPr>
          <p:nvPr>
            <p:ph type="subTitle" idx="3"/>
          </p:nvPr>
        </p:nvSpPr>
        <p:spPr>
          <a:xfrm>
            <a:off x="6975988" y="2516100"/>
            <a:ext cx="17034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27" name="Google Shape;1427;p147"/>
          <p:cNvSpPr txBox="1">
            <a:spLocks noGrp="1"/>
          </p:cNvSpPr>
          <p:nvPr>
            <p:ph type="subTitle" idx="4"/>
          </p:nvPr>
        </p:nvSpPr>
        <p:spPr>
          <a:xfrm>
            <a:off x="6975988" y="4628770"/>
            <a:ext cx="17034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28" name="Google Shape;1428;p147"/>
          <p:cNvSpPr txBox="1">
            <a:spLocks noGrp="1"/>
          </p:cNvSpPr>
          <p:nvPr>
            <p:ph type="body" idx="5"/>
          </p:nvPr>
        </p:nvSpPr>
        <p:spPr>
          <a:xfrm>
            <a:off x="457200" y="1863742"/>
            <a:ext cx="3411000" cy="24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429" name="Google Shape;1429;p147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1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430" name="Google Shape;1430;p147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1" name="Google Shape;1431;p147"/>
          <p:cNvSpPr txBox="1">
            <a:spLocks noGrp="1"/>
          </p:cNvSpPr>
          <p:nvPr>
            <p:ph type="subTitle" idx="6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Proxima Nova Semibold"/>
              <a:buNone/>
              <a:defRPr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roxima Nova Semibold"/>
              <a:buNone/>
              <a:defRPr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roxima Nova Semibold"/>
              <a:buNone/>
              <a:defRPr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roxima Nova Semibold"/>
              <a:buNone/>
              <a:defRPr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roxima Nova Semibold"/>
              <a:buNone/>
              <a:defRPr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roxima Nova Semibold"/>
              <a:buNone/>
              <a:defRPr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roxima Nova Semibold"/>
              <a:buNone/>
              <a:defRPr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roxima Nova Semibold"/>
              <a:buNone/>
              <a:defRPr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roxima Nova Semibold"/>
              <a:buNone/>
              <a:defRPr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32" name="Google Shape;1432;p147"/>
          <p:cNvSpPr>
            <a:spLocks noGrp="1"/>
          </p:cNvSpPr>
          <p:nvPr>
            <p:ph type="pic" idx="7"/>
          </p:nvPr>
        </p:nvSpPr>
        <p:spPr>
          <a:xfrm>
            <a:off x="4926000" y="806250"/>
            <a:ext cx="1703400" cy="1640700"/>
          </a:xfrm>
          <a:prstGeom prst="rect">
            <a:avLst/>
          </a:prstGeom>
          <a:noFill/>
          <a:ln>
            <a:noFill/>
          </a:ln>
        </p:spPr>
      </p:sp>
      <p:sp>
        <p:nvSpPr>
          <p:cNvPr id="1433" name="Google Shape;1433;p147"/>
          <p:cNvSpPr>
            <a:spLocks noGrp="1"/>
          </p:cNvSpPr>
          <p:nvPr>
            <p:ph type="pic" idx="8"/>
          </p:nvPr>
        </p:nvSpPr>
        <p:spPr>
          <a:xfrm>
            <a:off x="6975975" y="806250"/>
            <a:ext cx="1703400" cy="1640700"/>
          </a:xfrm>
          <a:prstGeom prst="rect">
            <a:avLst/>
          </a:prstGeom>
          <a:noFill/>
          <a:ln>
            <a:noFill/>
          </a:ln>
        </p:spPr>
      </p:sp>
      <p:sp>
        <p:nvSpPr>
          <p:cNvPr id="1434" name="Google Shape;1434;p147"/>
          <p:cNvSpPr>
            <a:spLocks noGrp="1"/>
          </p:cNvSpPr>
          <p:nvPr>
            <p:ph type="pic" idx="9"/>
          </p:nvPr>
        </p:nvSpPr>
        <p:spPr>
          <a:xfrm>
            <a:off x="4926000" y="2911988"/>
            <a:ext cx="1703400" cy="1640700"/>
          </a:xfrm>
          <a:prstGeom prst="rect">
            <a:avLst/>
          </a:prstGeom>
          <a:noFill/>
          <a:ln>
            <a:noFill/>
          </a:ln>
        </p:spPr>
      </p:sp>
      <p:sp>
        <p:nvSpPr>
          <p:cNvPr id="1435" name="Google Shape;1435;p147"/>
          <p:cNvSpPr>
            <a:spLocks noGrp="1"/>
          </p:cNvSpPr>
          <p:nvPr>
            <p:ph type="pic" idx="13"/>
          </p:nvPr>
        </p:nvSpPr>
        <p:spPr>
          <a:xfrm>
            <a:off x="6975975" y="2911988"/>
            <a:ext cx="1703400" cy="1640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Members - 4">
  <p:cSld name="SECTION_HEADER_2_2_1">
    <p:bg>
      <p:bgPr>
        <a:solidFill>
          <a:schemeClr val="dk2"/>
        </a:solidFill>
        <a:effectLst/>
      </p:bgPr>
    </p:bg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148"/>
          <p:cNvSpPr txBox="1">
            <a:spLocks noGrp="1"/>
          </p:cNvSpPr>
          <p:nvPr>
            <p:ph type="title"/>
          </p:nvPr>
        </p:nvSpPr>
        <p:spPr>
          <a:xfrm>
            <a:off x="457200" y="456800"/>
            <a:ext cx="54864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38" name="Google Shape;1438;p148"/>
          <p:cNvSpPr txBox="1">
            <a:spLocks noGrp="1"/>
          </p:cNvSpPr>
          <p:nvPr>
            <p:ph type="subTitle" idx="1"/>
          </p:nvPr>
        </p:nvSpPr>
        <p:spPr>
          <a:xfrm>
            <a:off x="450675" y="2647950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39" name="Google Shape;1439;p148"/>
          <p:cNvSpPr>
            <a:spLocks noGrp="1"/>
          </p:cNvSpPr>
          <p:nvPr>
            <p:ph type="pic" idx="2"/>
          </p:nvPr>
        </p:nvSpPr>
        <p:spPr>
          <a:xfrm>
            <a:off x="457200" y="1264350"/>
            <a:ext cx="1357200" cy="1307400"/>
          </a:xfrm>
          <a:prstGeom prst="rect">
            <a:avLst/>
          </a:prstGeom>
          <a:noFill/>
          <a:ln>
            <a:noFill/>
          </a:ln>
        </p:spPr>
      </p:sp>
      <p:sp>
        <p:nvSpPr>
          <p:cNvPr id="1440" name="Google Shape;1440;p148"/>
          <p:cNvSpPr>
            <a:spLocks noGrp="1"/>
          </p:cNvSpPr>
          <p:nvPr>
            <p:ph type="pic" idx="3"/>
          </p:nvPr>
        </p:nvSpPr>
        <p:spPr>
          <a:xfrm>
            <a:off x="2507650" y="1264340"/>
            <a:ext cx="1357200" cy="1307400"/>
          </a:xfrm>
          <a:prstGeom prst="rect">
            <a:avLst/>
          </a:prstGeom>
          <a:noFill/>
          <a:ln>
            <a:noFill/>
          </a:ln>
        </p:spPr>
      </p:sp>
      <p:sp>
        <p:nvSpPr>
          <p:cNvPr id="1441" name="Google Shape;1441;p148"/>
          <p:cNvSpPr>
            <a:spLocks noGrp="1"/>
          </p:cNvSpPr>
          <p:nvPr>
            <p:ph type="pic" idx="4"/>
          </p:nvPr>
        </p:nvSpPr>
        <p:spPr>
          <a:xfrm>
            <a:off x="4579200" y="1264340"/>
            <a:ext cx="1357200" cy="1307400"/>
          </a:xfrm>
          <a:prstGeom prst="rect">
            <a:avLst/>
          </a:prstGeom>
          <a:noFill/>
          <a:ln>
            <a:noFill/>
          </a:ln>
        </p:spPr>
      </p:sp>
      <p:sp>
        <p:nvSpPr>
          <p:cNvPr id="1442" name="Google Shape;1442;p148"/>
          <p:cNvSpPr>
            <a:spLocks noGrp="1"/>
          </p:cNvSpPr>
          <p:nvPr>
            <p:ph type="pic" idx="5"/>
          </p:nvPr>
        </p:nvSpPr>
        <p:spPr>
          <a:xfrm>
            <a:off x="6636600" y="1264340"/>
            <a:ext cx="1357200" cy="1307400"/>
          </a:xfrm>
          <a:prstGeom prst="rect">
            <a:avLst/>
          </a:prstGeom>
          <a:noFill/>
          <a:ln>
            <a:noFill/>
          </a:ln>
        </p:spPr>
      </p:sp>
      <p:sp>
        <p:nvSpPr>
          <p:cNvPr id="1443" name="Google Shape;1443;p148"/>
          <p:cNvSpPr txBox="1">
            <a:spLocks noGrp="1"/>
          </p:cNvSpPr>
          <p:nvPr>
            <p:ph type="subTitle" idx="6"/>
          </p:nvPr>
        </p:nvSpPr>
        <p:spPr>
          <a:xfrm>
            <a:off x="2528750" y="2647950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44" name="Google Shape;1444;p148"/>
          <p:cNvSpPr txBox="1">
            <a:spLocks noGrp="1"/>
          </p:cNvSpPr>
          <p:nvPr>
            <p:ph type="subTitle" idx="7"/>
          </p:nvPr>
        </p:nvSpPr>
        <p:spPr>
          <a:xfrm>
            <a:off x="4579200" y="2647950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45" name="Google Shape;1445;p148"/>
          <p:cNvSpPr txBox="1">
            <a:spLocks noGrp="1"/>
          </p:cNvSpPr>
          <p:nvPr>
            <p:ph type="subTitle" idx="8"/>
          </p:nvPr>
        </p:nvSpPr>
        <p:spPr>
          <a:xfrm>
            <a:off x="6636600" y="2647950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46" name="Google Shape;1446;p148"/>
          <p:cNvSpPr txBox="1">
            <a:spLocks noGrp="1"/>
          </p:cNvSpPr>
          <p:nvPr>
            <p:ph type="subTitle" idx="9"/>
          </p:nvPr>
        </p:nvSpPr>
        <p:spPr>
          <a:xfrm>
            <a:off x="450675" y="4510600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47" name="Google Shape;1447;p148"/>
          <p:cNvSpPr>
            <a:spLocks noGrp="1"/>
          </p:cNvSpPr>
          <p:nvPr>
            <p:ph type="pic" idx="13"/>
          </p:nvPr>
        </p:nvSpPr>
        <p:spPr>
          <a:xfrm>
            <a:off x="457200" y="3127000"/>
            <a:ext cx="1357200" cy="1307400"/>
          </a:xfrm>
          <a:prstGeom prst="rect">
            <a:avLst/>
          </a:prstGeom>
          <a:noFill/>
          <a:ln>
            <a:noFill/>
          </a:ln>
        </p:spPr>
      </p:sp>
      <p:sp>
        <p:nvSpPr>
          <p:cNvPr id="1448" name="Google Shape;1448;p148"/>
          <p:cNvSpPr>
            <a:spLocks noGrp="1"/>
          </p:cNvSpPr>
          <p:nvPr>
            <p:ph type="pic" idx="14"/>
          </p:nvPr>
        </p:nvSpPr>
        <p:spPr>
          <a:xfrm>
            <a:off x="2507650" y="3126990"/>
            <a:ext cx="1357200" cy="1307400"/>
          </a:xfrm>
          <a:prstGeom prst="rect">
            <a:avLst/>
          </a:prstGeom>
          <a:noFill/>
          <a:ln>
            <a:noFill/>
          </a:ln>
        </p:spPr>
      </p:sp>
      <p:sp>
        <p:nvSpPr>
          <p:cNvPr id="1449" name="Google Shape;1449;p148"/>
          <p:cNvSpPr>
            <a:spLocks noGrp="1"/>
          </p:cNvSpPr>
          <p:nvPr>
            <p:ph type="pic" idx="15"/>
          </p:nvPr>
        </p:nvSpPr>
        <p:spPr>
          <a:xfrm>
            <a:off x="4579200" y="3126990"/>
            <a:ext cx="1357200" cy="1307400"/>
          </a:xfrm>
          <a:prstGeom prst="rect">
            <a:avLst/>
          </a:prstGeom>
          <a:noFill/>
          <a:ln>
            <a:noFill/>
          </a:ln>
        </p:spPr>
      </p:sp>
      <p:sp>
        <p:nvSpPr>
          <p:cNvPr id="1450" name="Google Shape;1450;p148"/>
          <p:cNvSpPr>
            <a:spLocks noGrp="1"/>
          </p:cNvSpPr>
          <p:nvPr>
            <p:ph type="pic" idx="16"/>
          </p:nvPr>
        </p:nvSpPr>
        <p:spPr>
          <a:xfrm>
            <a:off x="6636600" y="3126990"/>
            <a:ext cx="1357200" cy="1307400"/>
          </a:xfrm>
          <a:prstGeom prst="rect">
            <a:avLst/>
          </a:prstGeom>
          <a:noFill/>
          <a:ln>
            <a:noFill/>
          </a:ln>
        </p:spPr>
      </p:sp>
      <p:sp>
        <p:nvSpPr>
          <p:cNvPr id="1451" name="Google Shape;1451;p148"/>
          <p:cNvSpPr txBox="1">
            <a:spLocks noGrp="1"/>
          </p:cNvSpPr>
          <p:nvPr>
            <p:ph type="subTitle" idx="17"/>
          </p:nvPr>
        </p:nvSpPr>
        <p:spPr>
          <a:xfrm>
            <a:off x="2528750" y="4510600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52" name="Google Shape;1452;p148"/>
          <p:cNvSpPr txBox="1">
            <a:spLocks noGrp="1"/>
          </p:cNvSpPr>
          <p:nvPr>
            <p:ph type="subTitle" idx="18"/>
          </p:nvPr>
        </p:nvSpPr>
        <p:spPr>
          <a:xfrm>
            <a:off x="4579200" y="4510600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53" name="Google Shape;1453;p148"/>
          <p:cNvSpPr txBox="1">
            <a:spLocks noGrp="1"/>
          </p:cNvSpPr>
          <p:nvPr>
            <p:ph type="subTitle" idx="19"/>
          </p:nvPr>
        </p:nvSpPr>
        <p:spPr>
          <a:xfrm>
            <a:off x="6636600" y="4510600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54" name="Google Shape;1454;p148"/>
          <p:cNvSpPr txBox="1">
            <a:spLocks noGrp="1"/>
          </p:cNvSpPr>
          <p:nvPr>
            <p:ph type="subTitle" idx="20"/>
          </p:nvPr>
        </p:nvSpPr>
        <p:spPr>
          <a:xfrm>
            <a:off x="450675" y="2822675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5" name="Google Shape;1455;p148"/>
          <p:cNvSpPr txBox="1">
            <a:spLocks noGrp="1"/>
          </p:cNvSpPr>
          <p:nvPr>
            <p:ph type="subTitle" idx="21"/>
          </p:nvPr>
        </p:nvSpPr>
        <p:spPr>
          <a:xfrm>
            <a:off x="2528750" y="2822675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6" name="Google Shape;1456;p148"/>
          <p:cNvSpPr txBox="1">
            <a:spLocks noGrp="1"/>
          </p:cNvSpPr>
          <p:nvPr>
            <p:ph type="subTitle" idx="22"/>
          </p:nvPr>
        </p:nvSpPr>
        <p:spPr>
          <a:xfrm>
            <a:off x="4579200" y="2822675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7" name="Google Shape;1457;p148"/>
          <p:cNvSpPr txBox="1">
            <a:spLocks noGrp="1"/>
          </p:cNvSpPr>
          <p:nvPr>
            <p:ph type="subTitle" idx="23"/>
          </p:nvPr>
        </p:nvSpPr>
        <p:spPr>
          <a:xfrm>
            <a:off x="6636600" y="2822675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8" name="Google Shape;1458;p148"/>
          <p:cNvSpPr txBox="1">
            <a:spLocks noGrp="1"/>
          </p:cNvSpPr>
          <p:nvPr>
            <p:ph type="subTitle" idx="24"/>
          </p:nvPr>
        </p:nvSpPr>
        <p:spPr>
          <a:xfrm>
            <a:off x="450675" y="4685325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9" name="Google Shape;1459;p148"/>
          <p:cNvSpPr txBox="1">
            <a:spLocks noGrp="1"/>
          </p:cNvSpPr>
          <p:nvPr>
            <p:ph type="subTitle" idx="25"/>
          </p:nvPr>
        </p:nvSpPr>
        <p:spPr>
          <a:xfrm>
            <a:off x="2528750" y="4685325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0" name="Google Shape;1460;p148"/>
          <p:cNvSpPr txBox="1">
            <a:spLocks noGrp="1"/>
          </p:cNvSpPr>
          <p:nvPr>
            <p:ph type="subTitle" idx="26"/>
          </p:nvPr>
        </p:nvSpPr>
        <p:spPr>
          <a:xfrm>
            <a:off x="4579200" y="4685325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1" name="Google Shape;1461;p148"/>
          <p:cNvSpPr txBox="1">
            <a:spLocks noGrp="1"/>
          </p:cNvSpPr>
          <p:nvPr>
            <p:ph type="subTitle" idx="27"/>
          </p:nvPr>
        </p:nvSpPr>
        <p:spPr>
          <a:xfrm>
            <a:off x="6636600" y="4685325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SECTION_HEADER_2_2_1_1">
    <p:bg>
      <p:bgPr>
        <a:gradFill>
          <a:gsLst>
            <a:gs pos="0">
              <a:schemeClr val="accent4"/>
            </a:gs>
            <a:gs pos="0">
              <a:srgbClr val="9DB3DC"/>
            </a:gs>
            <a:gs pos="100000">
              <a:schemeClr val="accent5"/>
            </a:gs>
          </a:gsLst>
          <a:lin ang="13500032" scaled="0"/>
        </a:gradFill>
        <a:effectLst/>
      </p:bgPr>
    </p:bg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49"/>
          <p:cNvSpPr>
            <a:spLocks noGrp="1"/>
          </p:cNvSpPr>
          <p:nvPr>
            <p:ph type="pic" idx="2"/>
          </p:nvPr>
        </p:nvSpPr>
        <p:spPr>
          <a:xfrm>
            <a:off x="4572000" y="799400"/>
            <a:ext cx="4114800" cy="388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64" name="Google Shape;1464;p149"/>
          <p:cNvSpPr txBox="1">
            <a:spLocks noGrp="1"/>
          </p:cNvSpPr>
          <p:nvPr>
            <p:ph type="title"/>
          </p:nvPr>
        </p:nvSpPr>
        <p:spPr>
          <a:xfrm>
            <a:off x="457200" y="1160275"/>
            <a:ext cx="34290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5" name="Google Shape;1465;p149"/>
          <p:cNvSpPr txBox="1">
            <a:spLocks noGrp="1"/>
          </p:cNvSpPr>
          <p:nvPr>
            <p:ph type="body" idx="1"/>
          </p:nvPr>
        </p:nvSpPr>
        <p:spPr>
          <a:xfrm>
            <a:off x="457200" y="2217800"/>
            <a:ext cx="3429000" cy="1761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466" name="Google Shape;1466;p149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467" name="Google Shape;1467;p149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8" name="Google Shape;1468;p149"/>
          <p:cNvSpPr txBox="1">
            <a:spLocks noGrp="1"/>
          </p:cNvSpPr>
          <p:nvPr>
            <p:ph type="subTitle" idx="3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0">
          <p15:clr>
            <a:srgbClr val="FA7B17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SECTION_HEADER_2_2_1_1_1">
    <p:bg>
      <p:bgPr>
        <a:solidFill>
          <a:schemeClr val="dk2"/>
        </a:solidFill>
        <a:effectLst/>
      </p:bgPr>
    </p:bg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50"/>
          <p:cNvSpPr txBox="1">
            <a:spLocks noGrp="1"/>
          </p:cNvSpPr>
          <p:nvPr>
            <p:ph type="title"/>
          </p:nvPr>
        </p:nvSpPr>
        <p:spPr>
          <a:xfrm>
            <a:off x="4572000" y="1159107"/>
            <a:ext cx="34290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1" name="Google Shape;1471;p150"/>
          <p:cNvSpPr txBox="1">
            <a:spLocks noGrp="1"/>
          </p:cNvSpPr>
          <p:nvPr>
            <p:ph type="body" idx="1"/>
          </p:nvPr>
        </p:nvSpPr>
        <p:spPr>
          <a:xfrm>
            <a:off x="4572000" y="2223460"/>
            <a:ext cx="3429000" cy="1761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2" name="Google Shape;1472;p150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473" name="Google Shape;1473;p150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4" name="Google Shape;1474;p150"/>
          <p:cNvSpPr txBox="1">
            <a:spLocks noGrp="1"/>
          </p:cNvSpPr>
          <p:nvPr>
            <p:ph type="subTitle" idx="2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75" name="Google Shape;1475;p150"/>
          <p:cNvSpPr>
            <a:spLocks noGrp="1"/>
          </p:cNvSpPr>
          <p:nvPr>
            <p:ph type="pic" idx="3"/>
          </p:nvPr>
        </p:nvSpPr>
        <p:spPr>
          <a:xfrm>
            <a:off x="457200" y="797150"/>
            <a:ext cx="3429000" cy="434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SECTION_HEADER_2_2_1_1_1_1"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51"/>
          <p:cNvSpPr>
            <a:spLocks noGrp="1"/>
          </p:cNvSpPr>
          <p:nvPr>
            <p:ph type="pic" idx="2"/>
          </p:nvPr>
        </p:nvSpPr>
        <p:spPr>
          <a:xfrm>
            <a:off x="5943600" y="0"/>
            <a:ext cx="3200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78" name="Google Shape;1478;p151"/>
          <p:cNvSpPr txBox="1">
            <a:spLocks noGrp="1"/>
          </p:cNvSpPr>
          <p:nvPr>
            <p:ph type="title"/>
          </p:nvPr>
        </p:nvSpPr>
        <p:spPr>
          <a:xfrm>
            <a:off x="457200" y="998650"/>
            <a:ext cx="5091000" cy="138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79" name="Google Shape;1479;p151"/>
          <p:cNvSpPr txBox="1">
            <a:spLocks noGrp="1"/>
          </p:cNvSpPr>
          <p:nvPr>
            <p:ph type="body" idx="1"/>
          </p:nvPr>
        </p:nvSpPr>
        <p:spPr>
          <a:xfrm>
            <a:off x="457200" y="3083250"/>
            <a:ext cx="2347800" cy="138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480" name="Google Shape;1480;p151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481" name="Google Shape;1481;p151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2" name="Google Shape;1482;p151"/>
          <p:cNvSpPr txBox="1">
            <a:spLocks noGrp="1"/>
          </p:cNvSpPr>
          <p:nvPr>
            <p:ph type="subTitle" idx="3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1483" name="Google Shape;1483;p151"/>
          <p:cNvCxnSpPr/>
          <p:nvPr/>
        </p:nvCxnSpPr>
        <p:spPr>
          <a:xfrm>
            <a:off x="457200" y="2373073"/>
            <a:ext cx="5091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4" name="Google Shape;1484;p151"/>
          <p:cNvCxnSpPr/>
          <p:nvPr/>
        </p:nvCxnSpPr>
        <p:spPr>
          <a:xfrm>
            <a:off x="457200" y="806695"/>
            <a:ext cx="5091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5" name="Google Shape;1485;p151"/>
          <p:cNvCxnSpPr/>
          <p:nvPr/>
        </p:nvCxnSpPr>
        <p:spPr>
          <a:xfrm>
            <a:off x="457200" y="4686706"/>
            <a:ext cx="5091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6" name="Google Shape;1486;p151"/>
          <p:cNvCxnSpPr>
            <a:stCxn id="1478" idx="2"/>
          </p:cNvCxnSpPr>
          <p:nvPr/>
        </p:nvCxnSpPr>
        <p:spPr>
          <a:xfrm>
            <a:off x="3002700" y="2382250"/>
            <a:ext cx="0" cy="2311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7" name="Google Shape;1487;p151"/>
          <p:cNvSpPr txBox="1">
            <a:spLocks noGrp="1"/>
          </p:cNvSpPr>
          <p:nvPr>
            <p:ph type="subTitle" idx="4"/>
          </p:nvPr>
        </p:nvSpPr>
        <p:spPr>
          <a:xfrm>
            <a:off x="457200" y="2574190"/>
            <a:ext cx="23478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88" name="Google Shape;1488;p151"/>
          <p:cNvSpPr txBox="1">
            <a:spLocks noGrp="1"/>
          </p:cNvSpPr>
          <p:nvPr>
            <p:ph type="body" idx="5"/>
          </p:nvPr>
        </p:nvSpPr>
        <p:spPr>
          <a:xfrm>
            <a:off x="3200400" y="3083250"/>
            <a:ext cx="2347800" cy="138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489" name="Google Shape;1489;p151"/>
          <p:cNvSpPr txBox="1">
            <a:spLocks noGrp="1"/>
          </p:cNvSpPr>
          <p:nvPr>
            <p:ph type="subTitle" idx="6"/>
          </p:nvPr>
        </p:nvSpPr>
        <p:spPr>
          <a:xfrm>
            <a:off x="3200400" y="2574190"/>
            <a:ext cx="23478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95">
          <p15:clr>
            <a:srgbClr val="FA7B17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 1">
  <p:cSld name="SECTION_HEADER_2_2_1_1_1_1_1">
    <p:bg>
      <p:bgPr>
        <a:solidFill>
          <a:schemeClr val="lt2"/>
        </a:solidFill>
        <a:effectLst/>
      </p:bgPr>
    </p:bg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52"/>
          <p:cNvSpPr>
            <a:spLocks noGrp="1"/>
          </p:cNvSpPr>
          <p:nvPr>
            <p:ph type="pic" idx="2"/>
          </p:nvPr>
        </p:nvSpPr>
        <p:spPr>
          <a:xfrm>
            <a:off x="5943600" y="0"/>
            <a:ext cx="3200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92" name="Google Shape;1492;p152"/>
          <p:cNvSpPr txBox="1">
            <a:spLocks noGrp="1"/>
          </p:cNvSpPr>
          <p:nvPr>
            <p:ph type="title"/>
          </p:nvPr>
        </p:nvSpPr>
        <p:spPr>
          <a:xfrm>
            <a:off x="457200" y="998650"/>
            <a:ext cx="5091000" cy="138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sz="20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93" name="Google Shape;1493;p152"/>
          <p:cNvSpPr txBox="1">
            <a:spLocks noGrp="1"/>
          </p:cNvSpPr>
          <p:nvPr>
            <p:ph type="body" idx="1"/>
          </p:nvPr>
        </p:nvSpPr>
        <p:spPr>
          <a:xfrm>
            <a:off x="457200" y="3083249"/>
            <a:ext cx="2347800" cy="138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94" name="Google Shape;1494;p152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1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495" name="Google Shape;1495;p152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6" name="Google Shape;1496;p152"/>
          <p:cNvSpPr txBox="1">
            <a:spLocks noGrp="1"/>
          </p:cNvSpPr>
          <p:nvPr>
            <p:ph type="subTitle" idx="3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roxima Nova Semibold"/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1497" name="Google Shape;1497;p152"/>
          <p:cNvCxnSpPr/>
          <p:nvPr/>
        </p:nvCxnSpPr>
        <p:spPr>
          <a:xfrm>
            <a:off x="457200" y="2387423"/>
            <a:ext cx="509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8" name="Google Shape;1498;p152"/>
          <p:cNvCxnSpPr/>
          <p:nvPr/>
        </p:nvCxnSpPr>
        <p:spPr>
          <a:xfrm>
            <a:off x="457200" y="806695"/>
            <a:ext cx="509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9" name="Google Shape;1499;p152"/>
          <p:cNvCxnSpPr/>
          <p:nvPr/>
        </p:nvCxnSpPr>
        <p:spPr>
          <a:xfrm>
            <a:off x="457200" y="4686706"/>
            <a:ext cx="509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0" name="Google Shape;1500;p152"/>
          <p:cNvCxnSpPr>
            <a:stCxn id="1492" idx="2"/>
          </p:cNvCxnSpPr>
          <p:nvPr/>
        </p:nvCxnSpPr>
        <p:spPr>
          <a:xfrm>
            <a:off x="3002700" y="2382250"/>
            <a:ext cx="0" cy="230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1" name="Google Shape;1501;p152"/>
          <p:cNvSpPr txBox="1">
            <a:spLocks noGrp="1"/>
          </p:cNvSpPr>
          <p:nvPr>
            <p:ph type="subTitle" idx="4"/>
          </p:nvPr>
        </p:nvSpPr>
        <p:spPr>
          <a:xfrm>
            <a:off x="457200" y="2574202"/>
            <a:ext cx="23478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02" name="Google Shape;1502;p152"/>
          <p:cNvSpPr txBox="1">
            <a:spLocks noGrp="1"/>
          </p:cNvSpPr>
          <p:nvPr>
            <p:ph type="body" idx="5"/>
          </p:nvPr>
        </p:nvSpPr>
        <p:spPr>
          <a:xfrm>
            <a:off x="3200400" y="3083249"/>
            <a:ext cx="2347800" cy="138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03" name="Google Shape;1503;p152"/>
          <p:cNvSpPr txBox="1">
            <a:spLocks noGrp="1"/>
          </p:cNvSpPr>
          <p:nvPr>
            <p:ph type="subTitle" idx="6"/>
          </p:nvPr>
        </p:nvSpPr>
        <p:spPr>
          <a:xfrm>
            <a:off x="3200400" y="2574202"/>
            <a:ext cx="23478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95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4 Callouts ">
  <p:cSld name="7_Title Slide_2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658923" y="2048700"/>
            <a:ext cx="35553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subTitle" idx="1"/>
          </p:nvPr>
        </p:nvSpPr>
        <p:spPr>
          <a:xfrm>
            <a:off x="5019575" y="1373776"/>
            <a:ext cx="960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subTitle" idx="2"/>
          </p:nvPr>
        </p:nvSpPr>
        <p:spPr>
          <a:xfrm>
            <a:off x="5943975" y="1419525"/>
            <a:ext cx="2393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ubTitle" idx="3"/>
          </p:nvPr>
        </p:nvSpPr>
        <p:spPr>
          <a:xfrm>
            <a:off x="5943975" y="2157023"/>
            <a:ext cx="2393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ubTitle" idx="4"/>
          </p:nvPr>
        </p:nvSpPr>
        <p:spPr>
          <a:xfrm>
            <a:off x="5943975" y="2894522"/>
            <a:ext cx="2393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ubTitle" idx="5"/>
          </p:nvPr>
        </p:nvSpPr>
        <p:spPr>
          <a:xfrm>
            <a:off x="5943975" y="3614851"/>
            <a:ext cx="2393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subTitle" idx="6"/>
          </p:nvPr>
        </p:nvSpPr>
        <p:spPr>
          <a:xfrm>
            <a:off x="5019575" y="2118138"/>
            <a:ext cx="960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7"/>
          </p:nvPr>
        </p:nvSpPr>
        <p:spPr>
          <a:xfrm>
            <a:off x="5019575" y="2860769"/>
            <a:ext cx="960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ubTitle" idx="8"/>
          </p:nvPr>
        </p:nvSpPr>
        <p:spPr>
          <a:xfrm>
            <a:off x="5019575" y="3570281"/>
            <a:ext cx="960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SECTION_HEADER_2_2_1_1_1_1_2">
    <p:bg>
      <p:bgPr>
        <a:solidFill>
          <a:schemeClr val="lt1"/>
        </a:solidFill>
        <a:effectLst/>
      </p:bgPr>
    </p:bg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53"/>
          <p:cNvSpPr txBox="1">
            <a:spLocks noGrp="1"/>
          </p:cNvSpPr>
          <p:nvPr>
            <p:ph type="title"/>
          </p:nvPr>
        </p:nvSpPr>
        <p:spPr>
          <a:xfrm>
            <a:off x="457200" y="1160273"/>
            <a:ext cx="34290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06" name="Google Shape;1506;p153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507" name="Google Shape;1507;p153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8" name="Google Shape;1508;p153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09" name="Google Shape;1509;p153"/>
          <p:cNvSpPr txBox="1">
            <a:spLocks noGrp="1"/>
          </p:cNvSpPr>
          <p:nvPr>
            <p:ph type="body" idx="2"/>
          </p:nvPr>
        </p:nvSpPr>
        <p:spPr>
          <a:xfrm>
            <a:off x="5943600" y="2574200"/>
            <a:ext cx="2400300" cy="21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510" name="Google Shape;1510;p153"/>
          <p:cNvSpPr txBox="1">
            <a:spLocks noGrp="1"/>
          </p:cNvSpPr>
          <p:nvPr>
            <p:ph type="subTitle" idx="3"/>
          </p:nvPr>
        </p:nvSpPr>
        <p:spPr>
          <a:xfrm>
            <a:off x="4572000" y="1160275"/>
            <a:ext cx="37719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1511" name="Google Shape;1511;p153"/>
          <p:cNvCxnSpPr/>
          <p:nvPr/>
        </p:nvCxnSpPr>
        <p:spPr>
          <a:xfrm>
            <a:off x="457200" y="806695"/>
            <a:ext cx="48084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2" name="Google Shape;1512;p153"/>
          <p:cNvCxnSpPr/>
          <p:nvPr/>
        </p:nvCxnSpPr>
        <p:spPr>
          <a:xfrm>
            <a:off x="5257800" y="2218925"/>
            <a:ext cx="3922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3" name="Google Shape;1513;p153"/>
          <p:cNvCxnSpPr/>
          <p:nvPr/>
        </p:nvCxnSpPr>
        <p:spPr>
          <a:xfrm>
            <a:off x="-11250" y="4832700"/>
            <a:ext cx="91665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4" name="Google Shape;1514;p153"/>
          <p:cNvSpPr>
            <a:spLocks noGrp="1"/>
          </p:cNvSpPr>
          <p:nvPr>
            <p:ph type="pic" idx="4"/>
          </p:nvPr>
        </p:nvSpPr>
        <p:spPr>
          <a:xfrm>
            <a:off x="-11250" y="2226225"/>
            <a:ext cx="5257800" cy="246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SECTION_HEADER_2_2_1_1_1_1_2_1">
    <p:bg>
      <p:bgPr>
        <a:solidFill>
          <a:schemeClr val="accent5"/>
        </a:solidFill>
        <a:effectLst/>
      </p:bgPr>
    </p:bg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154"/>
          <p:cNvSpPr>
            <a:spLocks noGrp="1"/>
          </p:cNvSpPr>
          <p:nvPr>
            <p:ph type="pic" idx="2"/>
          </p:nvPr>
        </p:nvSpPr>
        <p:spPr>
          <a:xfrm>
            <a:off x="0" y="0"/>
            <a:ext cx="5943600" cy="2916900"/>
          </a:xfrm>
          <a:prstGeom prst="rect">
            <a:avLst/>
          </a:prstGeom>
          <a:noFill/>
          <a:ln>
            <a:noFill/>
          </a:ln>
        </p:spPr>
      </p:sp>
      <p:sp>
        <p:nvSpPr>
          <p:cNvPr id="1517" name="Google Shape;1517;p154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54"/>
          <p:cNvSpPr txBox="1">
            <a:spLocks noGrp="1"/>
          </p:cNvSpPr>
          <p:nvPr>
            <p:ph type="title"/>
          </p:nvPr>
        </p:nvSpPr>
        <p:spPr>
          <a:xfrm>
            <a:off x="457200" y="3626950"/>
            <a:ext cx="41148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19" name="Google Shape;1519;p154"/>
          <p:cNvSpPr txBox="1">
            <a:spLocks noGrp="1"/>
          </p:cNvSpPr>
          <p:nvPr>
            <p:ph type="body" idx="1"/>
          </p:nvPr>
        </p:nvSpPr>
        <p:spPr>
          <a:xfrm>
            <a:off x="6412200" y="1863750"/>
            <a:ext cx="2274600" cy="21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20" name="Google Shape;1520;p154"/>
          <p:cNvSpPr txBox="1">
            <a:spLocks noGrp="1"/>
          </p:cNvSpPr>
          <p:nvPr>
            <p:ph type="subTitle" idx="3"/>
          </p:nvPr>
        </p:nvSpPr>
        <p:spPr>
          <a:xfrm>
            <a:off x="6412200" y="808525"/>
            <a:ext cx="22746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SECTION_HEADER_2_2_1_1_1_2">
    <p:bg>
      <p:bgPr>
        <a:solidFill>
          <a:schemeClr val="dk2"/>
        </a:solidFill>
        <a:effectLst/>
      </p:bgPr>
    </p:bg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155"/>
          <p:cNvSpPr>
            <a:spLocks noGrp="1"/>
          </p:cNvSpPr>
          <p:nvPr>
            <p:ph type="pic" idx="2"/>
          </p:nvPr>
        </p:nvSpPr>
        <p:spPr>
          <a:xfrm>
            <a:off x="457200" y="797150"/>
            <a:ext cx="3429000" cy="3887100"/>
          </a:xfrm>
          <a:prstGeom prst="rect">
            <a:avLst/>
          </a:prstGeom>
          <a:noFill/>
          <a:ln>
            <a:noFill/>
          </a:ln>
        </p:spPr>
      </p:sp>
      <p:sp>
        <p:nvSpPr>
          <p:cNvPr id="1523" name="Google Shape;1523;p155"/>
          <p:cNvSpPr txBox="1">
            <a:spLocks noGrp="1"/>
          </p:cNvSpPr>
          <p:nvPr>
            <p:ph type="title"/>
          </p:nvPr>
        </p:nvSpPr>
        <p:spPr>
          <a:xfrm>
            <a:off x="3543300" y="1159100"/>
            <a:ext cx="41148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24" name="Google Shape;1524;p155"/>
          <p:cNvSpPr txBox="1">
            <a:spLocks noGrp="1"/>
          </p:cNvSpPr>
          <p:nvPr>
            <p:ph type="body" idx="1"/>
          </p:nvPr>
        </p:nvSpPr>
        <p:spPr>
          <a:xfrm>
            <a:off x="4572000" y="2571750"/>
            <a:ext cx="3086100" cy="14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25" name="Google Shape;1525;p155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526" name="Google Shape;1526;p155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7" name="Google Shape;1527;p155"/>
          <p:cNvSpPr txBox="1">
            <a:spLocks noGrp="1"/>
          </p:cNvSpPr>
          <p:nvPr>
            <p:ph type="subTitle" idx="3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32">
          <p15:clr>
            <a:srgbClr val="FA7B17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SECTION_HEADER_2_2_1_1_1_2_1">
    <p:bg>
      <p:bgPr>
        <a:solidFill>
          <a:schemeClr val="lt2"/>
        </a:solidFill>
        <a:effectLst/>
      </p:bgPr>
    </p:bg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156"/>
          <p:cNvSpPr>
            <a:spLocks noGrp="1"/>
          </p:cNvSpPr>
          <p:nvPr>
            <p:ph type="pic" idx="2"/>
          </p:nvPr>
        </p:nvSpPr>
        <p:spPr>
          <a:xfrm>
            <a:off x="0" y="797150"/>
            <a:ext cx="3543300" cy="3887100"/>
          </a:xfrm>
          <a:prstGeom prst="rect">
            <a:avLst/>
          </a:prstGeom>
          <a:noFill/>
          <a:ln>
            <a:noFill/>
          </a:ln>
        </p:spPr>
      </p:sp>
      <p:sp>
        <p:nvSpPr>
          <p:cNvPr id="1530" name="Google Shape;1530;p156"/>
          <p:cNvSpPr txBox="1">
            <a:spLocks noGrp="1"/>
          </p:cNvSpPr>
          <p:nvPr>
            <p:ph type="title"/>
          </p:nvPr>
        </p:nvSpPr>
        <p:spPr>
          <a:xfrm>
            <a:off x="4572000" y="799400"/>
            <a:ext cx="3429000" cy="73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1" name="Google Shape;1531;p156"/>
          <p:cNvSpPr txBox="1">
            <a:spLocks noGrp="1"/>
          </p:cNvSpPr>
          <p:nvPr>
            <p:ph type="body" idx="1"/>
          </p:nvPr>
        </p:nvSpPr>
        <p:spPr>
          <a:xfrm>
            <a:off x="4572000" y="2228875"/>
            <a:ext cx="3429000" cy="7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2" name="Google Shape;1532;p156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8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533" name="Google Shape;1533;p156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8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8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8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8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8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8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8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8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4" name="Google Shape;1534;p156"/>
          <p:cNvSpPr txBox="1">
            <a:spLocks noGrp="1"/>
          </p:cNvSpPr>
          <p:nvPr>
            <p:ph type="subTitle" idx="3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5" name="Google Shape;1535;p156"/>
          <p:cNvSpPr txBox="1">
            <a:spLocks noGrp="1"/>
          </p:cNvSpPr>
          <p:nvPr>
            <p:ph type="body" idx="4"/>
          </p:nvPr>
        </p:nvSpPr>
        <p:spPr>
          <a:xfrm>
            <a:off x="4572000" y="3096942"/>
            <a:ext cx="3429000" cy="7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6" name="Google Shape;1536;p156"/>
          <p:cNvSpPr txBox="1">
            <a:spLocks noGrp="1"/>
          </p:cNvSpPr>
          <p:nvPr>
            <p:ph type="body" idx="5"/>
          </p:nvPr>
        </p:nvSpPr>
        <p:spPr>
          <a:xfrm>
            <a:off x="4572000" y="3965009"/>
            <a:ext cx="3429000" cy="7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7" name="Google Shape;1537;p156"/>
          <p:cNvSpPr txBox="1">
            <a:spLocks noGrp="1"/>
          </p:cNvSpPr>
          <p:nvPr>
            <p:ph type="subTitle" idx="6"/>
          </p:nvPr>
        </p:nvSpPr>
        <p:spPr>
          <a:xfrm>
            <a:off x="3886200" y="2228863"/>
            <a:ext cx="685800" cy="366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38" name="Google Shape;1538;p156"/>
          <p:cNvSpPr txBox="1">
            <a:spLocks noGrp="1"/>
          </p:cNvSpPr>
          <p:nvPr>
            <p:ph type="subTitle" idx="7"/>
          </p:nvPr>
        </p:nvSpPr>
        <p:spPr>
          <a:xfrm>
            <a:off x="3886200" y="3096929"/>
            <a:ext cx="685800" cy="366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39" name="Google Shape;1539;p156"/>
          <p:cNvSpPr txBox="1">
            <a:spLocks noGrp="1"/>
          </p:cNvSpPr>
          <p:nvPr>
            <p:ph type="subTitle" idx="8"/>
          </p:nvPr>
        </p:nvSpPr>
        <p:spPr>
          <a:xfrm>
            <a:off x="3886200" y="3964996"/>
            <a:ext cx="685800" cy="366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SECTION_HEADER_2_3">
    <p:bg>
      <p:bgPr>
        <a:solidFill>
          <a:schemeClr val="lt2"/>
        </a:solidFill>
        <a:effectLst/>
      </p:bgPr>
    </p:bg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157"/>
          <p:cNvSpPr>
            <a:spLocks noGrp="1"/>
          </p:cNvSpPr>
          <p:nvPr>
            <p:ph type="pic" idx="2"/>
          </p:nvPr>
        </p:nvSpPr>
        <p:spPr>
          <a:xfrm>
            <a:off x="602650" y="1863775"/>
            <a:ext cx="1371600" cy="1411500"/>
          </a:xfrm>
          <a:prstGeom prst="rect">
            <a:avLst/>
          </a:prstGeom>
          <a:noFill/>
          <a:ln>
            <a:noFill/>
          </a:ln>
        </p:spPr>
      </p:sp>
      <p:sp>
        <p:nvSpPr>
          <p:cNvPr id="1542" name="Google Shape;1542;p157"/>
          <p:cNvSpPr>
            <a:spLocks noGrp="1"/>
          </p:cNvSpPr>
          <p:nvPr>
            <p:ph type="pic" idx="3"/>
          </p:nvPr>
        </p:nvSpPr>
        <p:spPr>
          <a:xfrm>
            <a:off x="2678925" y="1863775"/>
            <a:ext cx="1371600" cy="1411500"/>
          </a:xfrm>
          <a:prstGeom prst="rect">
            <a:avLst/>
          </a:prstGeom>
          <a:noFill/>
          <a:ln>
            <a:noFill/>
          </a:ln>
        </p:spPr>
      </p:sp>
      <p:sp>
        <p:nvSpPr>
          <p:cNvPr id="1543" name="Google Shape;1543;p157"/>
          <p:cNvSpPr>
            <a:spLocks noGrp="1"/>
          </p:cNvSpPr>
          <p:nvPr>
            <p:ph type="pic" idx="4"/>
          </p:nvPr>
        </p:nvSpPr>
        <p:spPr>
          <a:xfrm>
            <a:off x="4736325" y="1863775"/>
            <a:ext cx="1371600" cy="1411500"/>
          </a:xfrm>
          <a:prstGeom prst="rect">
            <a:avLst/>
          </a:prstGeom>
          <a:noFill/>
          <a:ln>
            <a:noFill/>
          </a:ln>
        </p:spPr>
      </p:sp>
      <p:sp>
        <p:nvSpPr>
          <p:cNvPr id="1544" name="Google Shape;1544;p157"/>
          <p:cNvSpPr>
            <a:spLocks noGrp="1"/>
          </p:cNvSpPr>
          <p:nvPr>
            <p:ph type="pic" idx="5"/>
          </p:nvPr>
        </p:nvSpPr>
        <p:spPr>
          <a:xfrm>
            <a:off x="6793725" y="1863775"/>
            <a:ext cx="1371600" cy="1411500"/>
          </a:xfrm>
          <a:prstGeom prst="rect">
            <a:avLst/>
          </a:prstGeom>
          <a:noFill/>
          <a:ln>
            <a:noFill/>
          </a:ln>
        </p:spPr>
      </p:sp>
      <p:sp>
        <p:nvSpPr>
          <p:cNvPr id="1545" name="Google Shape;1545;p157"/>
          <p:cNvSpPr txBox="1">
            <a:spLocks noGrp="1"/>
          </p:cNvSpPr>
          <p:nvPr>
            <p:ph type="title"/>
          </p:nvPr>
        </p:nvSpPr>
        <p:spPr>
          <a:xfrm>
            <a:off x="457200" y="799389"/>
            <a:ext cx="56319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6" name="Google Shape;1546;p157"/>
          <p:cNvSpPr txBox="1">
            <a:spLocks noGrp="1"/>
          </p:cNvSpPr>
          <p:nvPr>
            <p:ph type="subTitle" idx="1"/>
          </p:nvPr>
        </p:nvSpPr>
        <p:spPr>
          <a:xfrm>
            <a:off x="421275" y="3105150"/>
            <a:ext cx="17721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47" name="Google Shape;1547;p157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548" name="Google Shape;1548;p157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9" name="Google Shape;1549;p157"/>
          <p:cNvSpPr txBox="1">
            <a:spLocks noGrp="1"/>
          </p:cNvSpPr>
          <p:nvPr>
            <p:ph type="subTitle" idx="6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50" name="Google Shape;1550;p157"/>
          <p:cNvSpPr txBox="1">
            <a:spLocks noGrp="1"/>
          </p:cNvSpPr>
          <p:nvPr>
            <p:ph type="subTitle" idx="7"/>
          </p:nvPr>
        </p:nvSpPr>
        <p:spPr>
          <a:xfrm>
            <a:off x="457200" y="3513700"/>
            <a:ext cx="17721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51" name="Google Shape;1551;p157"/>
          <p:cNvSpPr txBox="1">
            <a:spLocks noGrp="1"/>
          </p:cNvSpPr>
          <p:nvPr>
            <p:ph type="subTitle" idx="8"/>
          </p:nvPr>
        </p:nvSpPr>
        <p:spPr>
          <a:xfrm>
            <a:off x="2478675" y="3105150"/>
            <a:ext cx="17721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52" name="Google Shape;1552;p157"/>
          <p:cNvSpPr txBox="1">
            <a:spLocks noGrp="1"/>
          </p:cNvSpPr>
          <p:nvPr>
            <p:ph type="subTitle" idx="9"/>
          </p:nvPr>
        </p:nvSpPr>
        <p:spPr>
          <a:xfrm>
            <a:off x="2514600" y="3513700"/>
            <a:ext cx="17721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53" name="Google Shape;1553;p157"/>
          <p:cNvSpPr txBox="1">
            <a:spLocks noGrp="1"/>
          </p:cNvSpPr>
          <p:nvPr>
            <p:ph type="subTitle" idx="13"/>
          </p:nvPr>
        </p:nvSpPr>
        <p:spPr>
          <a:xfrm>
            <a:off x="4536075" y="3105150"/>
            <a:ext cx="17721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54" name="Google Shape;1554;p157"/>
          <p:cNvSpPr txBox="1">
            <a:spLocks noGrp="1"/>
          </p:cNvSpPr>
          <p:nvPr>
            <p:ph type="subTitle" idx="14"/>
          </p:nvPr>
        </p:nvSpPr>
        <p:spPr>
          <a:xfrm>
            <a:off x="4572000" y="3513700"/>
            <a:ext cx="17721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55" name="Google Shape;1555;p157"/>
          <p:cNvSpPr txBox="1">
            <a:spLocks noGrp="1"/>
          </p:cNvSpPr>
          <p:nvPr>
            <p:ph type="subTitle" idx="15"/>
          </p:nvPr>
        </p:nvSpPr>
        <p:spPr>
          <a:xfrm>
            <a:off x="6593475" y="3105150"/>
            <a:ext cx="17721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56" name="Google Shape;1556;p157"/>
          <p:cNvSpPr txBox="1">
            <a:spLocks noGrp="1"/>
          </p:cNvSpPr>
          <p:nvPr>
            <p:ph type="subTitle" idx="16"/>
          </p:nvPr>
        </p:nvSpPr>
        <p:spPr>
          <a:xfrm>
            <a:off x="6629400" y="3513700"/>
            <a:ext cx="17721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72">
          <p15:clr>
            <a:srgbClr val="FA7B17"/>
          </p15:clr>
        </p15:guide>
        <p15:guide id="2" pos="1404">
          <p15:clr>
            <a:srgbClr val="FA7B17"/>
          </p15:clr>
        </p15:guide>
        <p15:guide id="3" pos="380">
          <p15:clr>
            <a:srgbClr val="FA7B17"/>
          </p15:clr>
        </p15:guide>
        <p15:guide id="4" pos="5289">
          <p15:clr>
            <a:srgbClr val="FA7B17"/>
          </p15:clr>
        </p15:guide>
        <p15:guide id="5" pos="2700">
          <p15:clr>
            <a:srgbClr val="FA7B17"/>
          </p15:clr>
        </p15:guide>
        <p15:guide id="6" pos="2972">
          <p15:clr>
            <a:srgbClr val="FA7B17"/>
          </p15:clr>
        </p15:guide>
        <p15:guide id="7" pos="3996">
          <p15:clr>
            <a:srgbClr val="FA7B17"/>
          </p15:clr>
        </p15:guide>
        <p15:guide id="8" pos="4264">
          <p15:clr>
            <a:srgbClr val="FA7B17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SECTION_HEADER_2_2_1_1_1_2_2"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158"/>
          <p:cNvSpPr>
            <a:spLocks noGrp="1"/>
          </p:cNvSpPr>
          <p:nvPr>
            <p:ph type="pic" idx="2"/>
          </p:nvPr>
        </p:nvSpPr>
        <p:spPr>
          <a:xfrm>
            <a:off x="1828800" y="-7350"/>
            <a:ext cx="7315200" cy="5151000"/>
          </a:xfrm>
          <a:prstGeom prst="rect">
            <a:avLst/>
          </a:prstGeom>
          <a:noFill/>
          <a:ln>
            <a:noFill/>
          </a:ln>
        </p:spPr>
      </p:sp>
      <p:sp>
        <p:nvSpPr>
          <p:cNvPr id="1559" name="Google Shape;1559;p158"/>
          <p:cNvSpPr/>
          <p:nvPr/>
        </p:nvSpPr>
        <p:spPr>
          <a:xfrm rot="5400000">
            <a:off x="-571500" y="0"/>
            <a:ext cx="5143500" cy="5143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58"/>
          <p:cNvSpPr txBox="1">
            <a:spLocks noGrp="1"/>
          </p:cNvSpPr>
          <p:nvPr>
            <p:ph type="title"/>
          </p:nvPr>
        </p:nvSpPr>
        <p:spPr>
          <a:xfrm>
            <a:off x="457200" y="799400"/>
            <a:ext cx="27432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1" name="Google Shape;1561;p158"/>
          <p:cNvSpPr txBox="1">
            <a:spLocks noGrp="1"/>
          </p:cNvSpPr>
          <p:nvPr>
            <p:ph type="body" idx="1"/>
          </p:nvPr>
        </p:nvSpPr>
        <p:spPr>
          <a:xfrm>
            <a:off x="457200" y="2577425"/>
            <a:ext cx="2743200" cy="14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2" name="Google Shape;1562;p158"/>
          <p:cNvSpPr txBox="1">
            <a:spLocks noGrp="1"/>
          </p:cNvSpPr>
          <p:nvPr>
            <p:ph type="subTitle" idx="3"/>
          </p:nvPr>
        </p:nvSpPr>
        <p:spPr>
          <a:xfrm>
            <a:off x="457200" y="2217725"/>
            <a:ext cx="27432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SECTION_HEADER_2_2_1_1_1_2_2_1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59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59"/>
          <p:cNvSpPr txBox="1">
            <a:spLocks noGrp="1"/>
          </p:cNvSpPr>
          <p:nvPr>
            <p:ph type="title"/>
          </p:nvPr>
        </p:nvSpPr>
        <p:spPr>
          <a:xfrm>
            <a:off x="457200" y="799400"/>
            <a:ext cx="3429000" cy="10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66" name="Google Shape;1566;p159"/>
          <p:cNvSpPr txBox="1">
            <a:spLocks noGrp="1"/>
          </p:cNvSpPr>
          <p:nvPr>
            <p:ph type="body" idx="1"/>
          </p:nvPr>
        </p:nvSpPr>
        <p:spPr>
          <a:xfrm>
            <a:off x="457200" y="3274100"/>
            <a:ext cx="3429000" cy="14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7" name="Google Shape;1567;p159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568" name="Google Shape;1568;p159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9" name="Google Shape;1569;p159"/>
          <p:cNvSpPr txBox="1">
            <a:spLocks noGrp="1"/>
          </p:cNvSpPr>
          <p:nvPr>
            <p:ph type="subTitle" idx="2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70" name="Google Shape;1570;p159"/>
          <p:cNvSpPr txBox="1">
            <a:spLocks noGrp="1"/>
          </p:cNvSpPr>
          <p:nvPr>
            <p:ph type="subTitle" idx="3"/>
          </p:nvPr>
        </p:nvSpPr>
        <p:spPr>
          <a:xfrm>
            <a:off x="457200" y="2914400"/>
            <a:ext cx="34290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71" name="Google Shape;1571;p159"/>
          <p:cNvSpPr>
            <a:spLocks noGrp="1"/>
          </p:cNvSpPr>
          <p:nvPr>
            <p:ph type="pic" idx="4"/>
          </p:nvPr>
        </p:nvSpPr>
        <p:spPr>
          <a:xfrm>
            <a:off x="5257800" y="795975"/>
            <a:ext cx="3442200" cy="3890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Paragraphs + Image">
  <p:cSld name="SECTION_HEADER_2_2_1_1_1_2_1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60"/>
          <p:cNvSpPr/>
          <p:nvPr/>
        </p:nvSpPr>
        <p:spPr>
          <a:xfrm>
            <a:off x="0" y="-7700"/>
            <a:ext cx="1692300" cy="515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160"/>
          <p:cNvSpPr>
            <a:spLocks noGrp="1"/>
          </p:cNvSpPr>
          <p:nvPr>
            <p:ph type="pic" idx="2"/>
          </p:nvPr>
        </p:nvSpPr>
        <p:spPr>
          <a:xfrm>
            <a:off x="1692300" y="-9275"/>
            <a:ext cx="2545800" cy="5152800"/>
          </a:xfrm>
          <a:prstGeom prst="rect">
            <a:avLst/>
          </a:prstGeom>
          <a:noFill/>
          <a:ln>
            <a:noFill/>
          </a:ln>
        </p:spPr>
      </p:sp>
      <p:sp>
        <p:nvSpPr>
          <p:cNvPr id="1575" name="Google Shape;1575;p160"/>
          <p:cNvSpPr txBox="1">
            <a:spLocks noGrp="1"/>
          </p:cNvSpPr>
          <p:nvPr>
            <p:ph type="title"/>
          </p:nvPr>
        </p:nvSpPr>
        <p:spPr>
          <a:xfrm rot="-5400000">
            <a:off x="-939900" y="2553800"/>
            <a:ext cx="3529800" cy="73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6" name="Google Shape;1576;p160"/>
          <p:cNvSpPr txBox="1">
            <a:spLocks noGrp="1"/>
          </p:cNvSpPr>
          <p:nvPr>
            <p:ph type="body" idx="1"/>
          </p:nvPr>
        </p:nvSpPr>
        <p:spPr>
          <a:xfrm>
            <a:off x="5257800" y="1080500"/>
            <a:ext cx="3429000" cy="7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577" name="Google Shape;1577;p160"/>
          <p:cNvSpPr txBox="1">
            <a:spLocks noGrp="1"/>
          </p:cNvSpPr>
          <p:nvPr>
            <p:ph type="body" idx="3"/>
          </p:nvPr>
        </p:nvSpPr>
        <p:spPr>
          <a:xfrm>
            <a:off x="5257800" y="2481901"/>
            <a:ext cx="3429000" cy="7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578" name="Google Shape;1578;p160"/>
          <p:cNvSpPr txBox="1">
            <a:spLocks noGrp="1"/>
          </p:cNvSpPr>
          <p:nvPr>
            <p:ph type="body" idx="4"/>
          </p:nvPr>
        </p:nvSpPr>
        <p:spPr>
          <a:xfrm>
            <a:off x="5257800" y="3888849"/>
            <a:ext cx="3429000" cy="7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579" name="Google Shape;1579;p160"/>
          <p:cNvSpPr txBox="1">
            <a:spLocks noGrp="1"/>
          </p:cNvSpPr>
          <p:nvPr>
            <p:ph type="subTitle" idx="5"/>
          </p:nvPr>
        </p:nvSpPr>
        <p:spPr>
          <a:xfrm>
            <a:off x="5257875" y="802375"/>
            <a:ext cx="34290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80" name="Google Shape;1580;p160"/>
          <p:cNvSpPr txBox="1">
            <a:spLocks noGrp="1"/>
          </p:cNvSpPr>
          <p:nvPr>
            <p:ph type="subTitle" idx="6"/>
          </p:nvPr>
        </p:nvSpPr>
        <p:spPr>
          <a:xfrm>
            <a:off x="5257875" y="2211000"/>
            <a:ext cx="34290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81" name="Google Shape;1581;p160"/>
          <p:cNvSpPr txBox="1">
            <a:spLocks noGrp="1"/>
          </p:cNvSpPr>
          <p:nvPr>
            <p:ph type="subTitle" idx="7"/>
          </p:nvPr>
        </p:nvSpPr>
        <p:spPr>
          <a:xfrm>
            <a:off x="5257875" y="3617946"/>
            <a:ext cx="34290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82" name="Google Shape;1582;p160"/>
          <p:cNvSpPr/>
          <p:nvPr/>
        </p:nvSpPr>
        <p:spPr>
          <a:xfrm>
            <a:off x="4571400" y="700675"/>
            <a:ext cx="483600" cy="48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160"/>
          <p:cNvSpPr/>
          <p:nvPr/>
        </p:nvSpPr>
        <p:spPr>
          <a:xfrm>
            <a:off x="4571400" y="2109300"/>
            <a:ext cx="483600" cy="48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160"/>
          <p:cNvSpPr/>
          <p:nvPr/>
        </p:nvSpPr>
        <p:spPr>
          <a:xfrm>
            <a:off x="4571400" y="3517925"/>
            <a:ext cx="483600" cy="48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Paragraphs + Image">
  <p:cSld name="SECTION_HEADER_2_2_1_1_1_2_1_1_1">
    <p:bg>
      <p:bgPr>
        <a:solidFill>
          <a:schemeClr val="dk2"/>
        </a:solidFill>
        <a:effectLst/>
      </p:bgPr>
    </p:bg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161"/>
          <p:cNvSpPr txBox="1">
            <a:spLocks noGrp="1"/>
          </p:cNvSpPr>
          <p:nvPr>
            <p:ph type="title"/>
          </p:nvPr>
        </p:nvSpPr>
        <p:spPr>
          <a:xfrm>
            <a:off x="457200" y="805950"/>
            <a:ext cx="3429000" cy="70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7" name="Google Shape;1587;p161"/>
          <p:cNvSpPr txBox="1">
            <a:spLocks noGrp="1"/>
          </p:cNvSpPr>
          <p:nvPr>
            <p:ph type="body" idx="1"/>
          </p:nvPr>
        </p:nvSpPr>
        <p:spPr>
          <a:xfrm>
            <a:off x="457175" y="2143948"/>
            <a:ext cx="3429000" cy="6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8" name="Google Shape;1588;p161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589" name="Google Shape;1589;p161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0" name="Google Shape;1590;p161"/>
          <p:cNvSpPr txBox="1">
            <a:spLocks noGrp="1"/>
          </p:cNvSpPr>
          <p:nvPr>
            <p:ph type="subTitle" idx="2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91" name="Google Shape;1591;p161"/>
          <p:cNvSpPr txBox="1">
            <a:spLocks noGrp="1"/>
          </p:cNvSpPr>
          <p:nvPr>
            <p:ph type="subTitle" idx="3"/>
          </p:nvPr>
        </p:nvSpPr>
        <p:spPr>
          <a:xfrm>
            <a:off x="457225" y="1863750"/>
            <a:ext cx="34290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92" name="Google Shape;1592;p161"/>
          <p:cNvSpPr txBox="1">
            <a:spLocks noGrp="1"/>
          </p:cNvSpPr>
          <p:nvPr>
            <p:ph type="body" idx="4"/>
          </p:nvPr>
        </p:nvSpPr>
        <p:spPr>
          <a:xfrm>
            <a:off x="457175" y="3180448"/>
            <a:ext cx="3429000" cy="6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3" name="Google Shape;1593;p161"/>
          <p:cNvSpPr txBox="1">
            <a:spLocks noGrp="1"/>
          </p:cNvSpPr>
          <p:nvPr>
            <p:ph type="subTitle" idx="5"/>
          </p:nvPr>
        </p:nvSpPr>
        <p:spPr>
          <a:xfrm>
            <a:off x="457225" y="2900250"/>
            <a:ext cx="34290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94" name="Google Shape;1594;p161"/>
          <p:cNvSpPr txBox="1">
            <a:spLocks noGrp="1"/>
          </p:cNvSpPr>
          <p:nvPr>
            <p:ph type="body" idx="6"/>
          </p:nvPr>
        </p:nvSpPr>
        <p:spPr>
          <a:xfrm>
            <a:off x="457175" y="4216948"/>
            <a:ext cx="3429000" cy="6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5" name="Google Shape;1595;p161"/>
          <p:cNvSpPr txBox="1">
            <a:spLocks noGrp="1"/>
          </p:cNvSpPr>
          <p:nvPr>
            <p:ph type="subTitle" idx="7"/>
          </p:nvPr>
        </p:nvSpPr>
        <p:spPr>
          <a:xfrm>
            <a:off x="457225" y="3936750"/>
            <a:ext cx="34290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96" name="Google Shape;1596;p161"/>
          <p:cNvSpPr>
            <a:spLocks noGrp="1"/>
          </p:cNvSpPr>
          <p:nvPr>
            <p:ph type="pic" idx="8"/>
          </p:nvPr>
        </p:nvSpPr>
        <p:spPr>
          <a:xfrm>
            <a:off x="4572000" y="797150"/>
            <a:ext cx="4114800" cy="3887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Paragraphs + Image 1">
  <p:cSld name="SECTION_HEADER_2_2_1_1_1_2_1_1_1_1">
    <p:bg>
      <p:bgPr>
        <a:solidFill>
          <a:schemeClr val="accent5"/>
        </a:solidFill>
        <a:effectLst/>
      </p:bgPr>
    </p:bg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62"/>
          <p:cNvSpPr txBox="1">
            <a:spLocks noGrp="1"/>
          </p:cNvSpPr>
          <p:nvPr>
            <p:ph type="title"/>
          </p:nvPr>
        </p:nvSpPr>
        <p:spPr>
          <a:xfrm>
            <a:off x="457200" y="799400"/>
            <a:ext cx="5486400" cy="715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99" name="Google Shape;1599;p162"/>
          <p:cNvSpPr txBox="1">
            <a:spLocks noGrp="1"/>
          </p:cNvSpPr>
          <p:nvPr>
            <p:ph type="body" idx="1"/>
          </p:nvPr>
        </p:nvSpPr>
        <p:spPr>
          <a:xfrm>
            <a:off x="457175" y="2143949"/>
            <a:ext cx="2400300" cy="6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00" name="Google Shape;1600;p162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601" name="Google Shape;1601;p162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2" name="Google Shape;1602;p162"/>
          <p:cNvSpPr txBox="1">
            <a:spLocks noGrp="1"/>
          </p:cNvSpPr>
          <p:nvPr>
            <p:ph type="subTitle" idx="2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03" name="Google Shape;1603;p162"/>
          <p:cNvSpPr txBox="1">
            <a:spLocks noGrp="1"/>
          </p:cNvSpPr>
          <p:nvPr>
            <p:ph type="subTitle" idx="3"/>
          </p:nvPr>
        </p:nvSpPr>
        <p:spPr>
          <a:xfrm>
            <a:off x="457210" y="1863750"/>
            <a:ext cx="24003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04" name="Google Shape;1604;p162"/>
          <p:cNvSpPr txBox="1">
            <a:spLocks noGrp="1"/>
          </p:cNvSpPr>
          <p:nvPr>
            <p:ph type="body" idx="4"/>
          </p:nvPr>
        </p:nvSpPr>
        <p:spPr>
          <a:xfrm>
            <a:off x="457175" y="3555425"/>
            <a:ext cx="2400300" cy="6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05" name="Google Shape;1605;p162"/>
          <p:cNvSpPr txBox="1">
            <a:spLocks noGrp="1"/>
          </p:cNvSpPr>
          <p:nvPr>
            <p:ph type="subTitle" idx="5"/>
          </p:nvPr>
        </p:nvSpPr>
        <p:spPr>
          <a:xfrm>
            <a:off x="457210" y="3275226"/>
            <a:ext cx="24003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06" name="Google Shape;1606;p162"/>
          <p:cNvSpPr txBox="1">
            <a:spLocks noGrp="1"/>
          </p:cNvSpPr>
          <p:nvPr>
            <p:ph type="body" idx="6"/>
          </p:nvPr>
        </p:nvSpPr>
        <p:spPr>
          <a:xfrm>
            <a:off x="3543302" y="2143949"/>
            <a:ext cx="2400300" cy="6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07" name="Google Shape;1607;p162"/>
          <p:cNvSpPr txBox="1">
            <a:spLocks noGrp="1"/>
          </p:cNvSpPr>
          <p:nvPr>
            <p:ph type="subTitle" idx="7"/>
          </p:nvPr>
        </p:nvSpPr>
        <p:spPr>
          <a:xfrm>
            <a:off x="3543337" y="1863750"/>
            <a:ext cx="24003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08" name="Google Shape;1608;p162"/>
          <p:cNvSpPr txBox="1">
            <a:spLocks noGrp="1"/>
          </p:cNvSpPr>
          <p:nvPr>
            <p:ph type="body" idx="8"/>
          </p:nvPr>
        </p:nvSpPr>
        <p:spPr>
          <a:xfrm>
            <a:off x="3543302" y="3555425"/>
            <a:ext cx="2400300" cy="6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09" name="Google Shape;1609;p162"/>
          <p:cNvSpPr txBox="1">
            <a:spLocks noGrp="1"/>
          </p:cNvSpPr>
          <p:nvPr>
            <p:ph type="subTitle" idx="9"/>
          </p:nvPr>
        </p:nvSpPr>
        <p:spPr>
          <a:xfrm>
            <a:off x="3543337" y="3275226"/>
            <a:ext cx="24003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10" name="Google Shape;1610;p162"/>
          <p:cNvSpPr>
            <a:spLocks noGrp="1"/>
          </p:cNvSpPr>
          <p:nvPr>
            <p:ph type="pic" idx="13"/>
          </p:nvPr>
        </p:nvSpPr>
        <p:spPr>
          <a:xfrm>
            <a:off x="6629350" y="797150"/>
            <a:ext cx="2057400" cy="3887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allouts">
  <p:cSld name="7_Title Slide_2_1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658923" y="2048700"/>
            <a:ext cx="35553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ubTitle" idx="1"/>
          </p:nvPr>
        </p:nvSpPr>
        <p:spPr>
          <a:xfrm>
            <a:off x="5019575" y="1419525"/>
            <a:ext cx="960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subTitle" idx="2"/>
          </p:nvPr>
        </p:nvSpPr>
        <p:spPr>
          <a:xfrm>
            <a:off x="5943975" y="1419525"/>
            <a:ext cx="2588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3"/>
          </p:nvPr>
        </p:nvSpPr>
        <p:spPr>
          <a:xfrm>
            <a:off x="5019575" y="2520998"/>
            <a:ext cx="9606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4"/>
          </p:nvPr>
        </p:nvSpPr>
        <p:spPr>
          <a:xfrm>
            <a:off x="5943975" y="2521007"/>
            <a:ext cx="2588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5"/>
          </p:nvPr>
        </p:nvSpPr>
        <p:spPr>
          <a:xfrm>
            <a:off x="5019575" y="3667947"/>
            <a:ext cx="960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6"/>
          </p:nvPr>
        </p:nvSpPr>
        <p:spPr>
          <a:xfrm>
            <a:off x="5943975" y="3667952"/>
            <a:ext cx="2588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Paragraphs + Image 1 1">
  <p:cSld name="SECTION_HEADER_2_2_1_1_1_2_1_1_1_1_1">
    <p:bg>
      <p:bgPr>
        <a:solidFill>
          <a:schemeClr val="accent5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163"/>
          <p:cNvSpPr/>
          <p:nvPr/>
        </p:nvSpPr>
        <p:spPr>
          <a:xfrm>
            <a:off x="0" y="2572350"/>
            <a:ext cx="9153600" cy="257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63"/>
          <p:cNvSpPr txBox="1">
            <a:spLocks noGrp="1"/>
          </p:cNvSpPr>
          <p:nvPr>
            <p:ph type="title"/>
          </p:nvPr>
        </p:nvSpPr>
        <p:spPr>
          <a:xfrm>
            <a:off x="457200" y="799400"/>
            <a:ext cx="54864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14" name="Google Shape;1614;p163"/>
          <p:cNvSpPr txBox="1">
            <a:spLocks noGrp="1"/>
          </p:cNvSpPr>
          <p:nvPr>
            <p:ph type="body" idx="1"/>
          </p:nvPr>
        </p:nvSpPr>
        <p:spPr>
          <a:xfrm>
            <a:off x="457175" y="3902500"/>
            <a:ext cx="2400300" cy="8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15" name="Google Shape;1615;p163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616" name="Google Shape;1616;p163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7" name="Google Shape;1617;p163"/>
          <p:cNvSpPr txBox="1">
            <a:spLocks noGrp="1"/>
          </p:cNvSpPr>
          <p:nvPr>
            <p:ph type="subTitle" idx="2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18" name="Google Shape;1618;p163"/>
          <p:cNvSpPr txBox="1">
            <a:spLocks noGrp="1"/>
          </p:cNvSpPr>
          <p:nvPr>
            <p:ph type="subTitle" idx="3"/>
          </p:nvPr>
        </p:nvSpPr>
        <p:spPr>
          <a:xfrm>
            <a:off x="457200" y="3617800"/>
            <a:ext cx="24003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19" name="Google Shape;1619;p163"/>
          <p:cNvSpPr txBox="1">
            <a:spLocks noGrp="1"/>
          </p:cNvSpPr>
          <p:nvPr>
            <p:ph type="body" idx="4"/>
          </p:nvPr>
        </p:nvSpPr>
        <p:spPr>
          <a:xfrm>
            <a:off x="5943650" y="3902501"/>
            <a:ext cx="2400300" cy="8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0" name="Google Shape;1620;p163"/>
          <p:cNvSpPr txBox="1">
            <a:spLocks noGrp="1"/>
          </p:cNvSpPr>
          <p:nvPr>
            <p:ph type="subTitle" idx="5"/>
          </p:nvPr>
        </p:nvSpPr>
        <p:spPr>
          <a:xfrm>
            <a:off x="5943675" y="3617801"/>
            <a:ext cx="24003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21" name="Google Shape;1621;p163"/>
          <p:cNvSpPr txBox="1">
            <a:spLocks noGrp="1"/>
          </p:cNvSpPr>
          <p:nvPr>
            <p:ph type="body" idx="6"/>
          </p:nvPr>
        </p:nvSpPr>
        <p:spPr>
          <a:xfrm>
            <a:off x="3200402" y="3902500"/>
            <a:ext cx="2400300" cy="8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2" name="Google Shape;1622;p163"/>
          <p:cNvSpPr txBox="1">
            <a:spLocks noGrp="1"/>
          </p:cNvSpPr>
          <p:nvPr>
            <p:ph type="subTitle" idx="7"/>
          </p:nvPr>
        </p:nvSpPr>
        <p:spPr>
          <a:xfrm>
            <a:off x="3200427" y="3617800"/>
            <a:ext cx="24003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23" name="Google Shape;1623;p163"/>
          <p:cNvSpPr>
            <a:spLocks noGrp="1"/>
          </p:cNvSpPr>
          <p:nvPr>
            <p:ph type="pic" idx="8"/>
          </p:nvPr>
        </p:nvSpPr>
        <p:spPr>
          <a:xfrm>
            <a:off x="457200" y="1863650"/>
            <a:ext cx="1601700" cy="1601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4" name="Google Shape;1624;p163"/>
          <p:cNvSpPr>
            <a:spLocks noGrp="1"/>
          </p:cNvSpPr>
          <p:nvPr>
            <p:ph type="pic" idx="9"/>
          </p:nvPr>
        </p:nvSpPr>
        <p:spPr>
          <a:xfrm>
            <a:off x="3200425" y="1863650"/>
            <a:ext cx="1601700" cy="1601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5" name="Google Shape;1625;p163"/>
          <p:cNvSpPr>
            <a:spLocks noGrp="1"/>
          </p:cNvSpPr>
          <p:nvPr>
            <p:ph type="pic" idx="13"/>
          </p:nvPr>
        </p:nvSpPr>
        <p:spPr>
          <a:xfrm>
            <a:off x="5939100" y="1863650"/>
            <a:ext cx="1601700" cy="16017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Paragraphs + Image">
  <p:cSld name="SECTION_HEADER_2_2_1_1_1_2_1_1_1_1_1_1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164"/>
          <p:cNvSpPr txBox="1">
            <a:spLocks noGrp="1"/>
          </p:cNvSpPr>
          <p:nvPr>
            <p:ph type="title"/>
          </p:nvPr>
        </p:nvSpPr>
        <p:spPr>
          <a:xfrm>
            <a:off x="457200" y="799400"/>
            <a:ext cx="54864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28" name="Google Shape;1628;p164"/>
          <p:cNvSpPr txBox="1">
            <a:spLocks noGrp="1"/>
          </p:cNvSpPr>
          <p:nvPr>
            <p:ph type="body" idx="1"/>
          </p:nvPr>
        </p:nvSpPr>
        <p:spPr>
          <a:xfrm>
            <a:off x="800000" y="3275226"/>
            <a:ext cx="2400300" cy="141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29" name="Google Shape;1629;p164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630" name="Google Shape;1630;p164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1" name="Google Shape;1631;p164"/>
          <p:cNvSpPr txBox="1">
            <a:spLocks noGrp="1"/>
          </p:cNvSpPr>
          <p:nvPr>
            <p:ph type="subTitle" idx="2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32" name="Google Shape;1632;p164"/>
          <p:cNvSpPr txBox="1">
            <a:spLocks noGrp="1"/>
          </p:cNvSpPr>
          <p:nvPr>
            <p:ph type="subTitle" idx="3"/>
          </p:nvPr>
        </p:nvSpPr>
        <p:spPr>
          <a:xfrm>
            <a:off x="800025" y="2914325"/>
            <a:ext cx="24003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33" name="Google Shape;1633;p164"/>
          <p:cNvSpPr txBox="1">
            <a:spLocks noGrp="1"/>
          </p:cNvSpPr>
          <p:nvPr>
            <p:ph type="body" idx="4"/>
          </p:nvPr>
        </p:nvSpPr>
        <p:spPr>
          <a:xfrm>
            <a:off x="6286475" y="3275227"/>
            <a:ext cx="2400300" cy="141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34" name="Google Shape;1634;p164"/>
          <p:cNvSpPr txBox="1">
            <a:spLocks noGrp="1"/>
          </p:cNvSpPr>
          <p:nvPr>
            <p:ph type="subTitle" idx="5"/>
          </p:nvPr>
        </p:nvSpPr>
        <p:spPr>
          <a:xfrm>
            <a:off x="6286500" y="2914326"/>
            <a:ext cx="24003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35" name="Google Shape;1635;p164"/>
          <p:cNvSpPr txBox="1">
            <a:spLocks noGrp="1"/>
          </p:cNvSpPr>
          <p:nvPr>
            <p:ph type="body" idx="6"/>
          </p:nvPr>
        </p:nvSpPr>
        <p:spPr>
          <a:xfrm>
            <a:off x="3543227" y="3275226"/>
            <a:ext cx="2400300" cy="141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36" name="Google Shape;1636;p164"/>
          <p:cNvSpPr txBox="1">
            <a:spLocks noGrp="1"/>
          </p:cNvSpPr>
          <p:nvPr>
            <p:ph type="subTitle" idx="7"/>
          </p:nvPr>
        </p:nvSpPr>
        <p:spPr>
          <a:xfrm>
            <a:off x="3543252" y="2914325"/>
            <a:ext cx="24003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37" name="Google Shape;1637;p164"/>
          <p:cNvSpPr>
            <a:spLocks noGrp="1"/>
          </p:cNvSpPr>
          <p:nvPr>
            <p:ph type="pic" idx="8"/>
          </p:nvPr>
        </p:nvSpPr>
        <p:spPr>
          <a:xfrm>
            <a:off x="800025" y="1585021"/>
            <a:ext cx="1176900" cy="117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38" name="Google Shape;1638;p164"/>
          <p:cNvSpPr>
            <a:spLocks noGrp="1"/>
          </p:cNvSpPr>
          <p:nvPr>
            <p:ph type="pic" idx="9"/>
          </p:nvPr>
        </p:nvSpPr>
        <p:spPr>
          <a:xfrm>
            <a:off x="3545521" y="1585021"/>
            <a:ext cx="1176900" cy="117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39" name="Google Shape;1639;p164"/>
          <p:cNvSpPr>
            <a:spLocks noGrp="1"/>
          </p:cNvSpPr>
          <p:nvPr>
            <p:ph type="pic" idx="13"/>
          </p:nvPr>
        </p:nvSpPr>
        <p:spPr>
          <a:xfrm>
            <a:off x="6291025" y="1585021"/>
            <a:ext cx="1176900" cy="117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paragraphs">
  <p:cSld name="CUSTOM"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165"/>
          <p:cNvSpPr/>
          <p:nvPr/>
        </p:nvSpPr>
        <p:spPr>
          <a:xfrm>
            <a:off x="3884550" y="0"/>
            <a:ext cx="2639100" cy="171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65"/>
          <p:cNvSpPr/>
          <p:nvPr/>
        </p:nvSpPr>
        <p:spPr>
          <a:xfrm>
            <a:off x="3884550" y="3441275"/>
            <a:ext cx="2639100" cy="171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65"/>
          <p:cNvSpPr/>
          <p:nvPr/>
        </p:nvSpPr>
        <p:spPr>
          <a:xfrm>
            <a:off x="3884550" y="1720638"/>
            <a:ext cx="2639100" cy="171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65"/>
          <p:cNvSpPr/>
          <p:nvPr/>
        </p:nvSpPr>
        <p:spPr>
          <a:xfrm>
            <a:off x="6526650" y="0"/>
            <a:ext cx="2639100" cy="171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65"/>
          <p:cNvSpPr/>
          <p:nvPr/>
        </p:nvSpPr>
        <p:spPr>
          <a:xfrm>
            <a:off x="6526650" y="3441275"/>
            <a:ext cx="2639100" cy="171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65"/>
          <p:cNvSpPr/>
          <p:nvPr/>
        </p:nvSpPr>
        <p:spPr>
          <a:xfrm>
            <a:off x="6526650" y="1720638"/>
            <a:ext cx="2639100" cy="171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65"/>
          <p:cNvSpPr txBox="1">
            <a:spLocks noGrp="1"/>
          </p:cNvSpPr>
          <p:nvPr>
            <p:ph type="title"/>
          </p:nvPr>
        </p:nvSpPr>
        <p:spPr>
          <a:xfrm>
            <a:off x="464250" y="1863750"/>
            <a:ext cx="2729100" cy="141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48" name="Google Shape;1648;p165"/>
          <p:cNvSpPr txBox="1">
            <a:spLocks noGrp="1"/>
          </p:cNvSpPr>
          <p:nvPr>
            <p:ph type="body" idx="1"/>
          </p:nvPr>
        </p:nvSpPr>
        <p:spPr>
          <a:xfrm>
            <a:off x="4113150" y="799400"/>
            <a:ext cx="2183400" cy="68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49" name="Google Shape;1649;p165"/>
          <p:cNvSpPr txBox="1">
            <a:spLocks noGrp="1"/>
          </p:cNvSpPr>
          <p:nvPr>
            <p:ph type="subTitle" idx="2"/>
          </p:nvPr>
        </p:nvSpPr>
        <p:spPr>
          <a:xfrm>
            <a:off x="4113175" y="152400"/>
            <a:ext cx="21834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50" name="Google Shape;1650;p165"/>
          <p:cNvSpPr txBox="1">
            <a:spLocks noGrp="1"/>
          </p:cNvSpPr>
          <p:nvPr>
            <p:ph type="body" idx="3"/>
          </p:nvPr>
        </p:nvSpPr>
        <p:spPr>
          <a:xfrm>
            <a:off x="4113150" y="2496013"/>
            <a:ext cx="2183400" cy="6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1" name="Google Shape;1651;p165"/>
          <p:cNvSpPr txBox="1">
            <a:spLocks noGrp="1"/>
          </p:cNvSpPr>
          <p:nvPr>
            <p:ph type="subTitle" idx="4"/>
          </p:nvPr>
        </p:nvSpPr>
        <p:spPr>
          <a:xfrm>
            <a:off x="4113175" y="1862300"/>
            <a:ext cx="21834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52" name="Google Shape;1652;p165"/>
          <p:cNvSpPr txBox="1">
            <a:spLocks noGrp="1"/>
          </p:cNvSpPr>
          <p:nvPr>
            <p:ph type="body" idx="5"/>
          </p:nvPr>
        </p:nvSpPr>
        <p:spPr>
          <a:xfrm>
            <a:off x="4113150" y="4205900"/>
            <a:ext cx="2183400" cy="6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3" name="Google Shape;1653;p165"/>
          <p:cNvSpPr txBox="1">
            <a:spLocks noGrp="1"/>
          </p:cNvSpPr>
          <p:nvPr>
            <p:ph type="subTitle" idx="6"/>
          </p:nvPr>
        </p:nvSpPr>
        <p:spPr>
          <a:xfrm>
            <a:off x="4113175" y="3572300"/>
            <a:ext cx="21834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54" name="Google Shape;1654;p165"/>
          <p:cNvSpPr txBox="1">
            <a:spLocks noGrp="1"/>
          </p:cNvSpPr>
          <p:nvPr>
            <p:ph type="body" idx="7"/>
          </p:nvPr>
        </p:nvSpPr>
        <p:spPr>
          <a:xfrm>
            <a:off x="6752125" y="799400"/>
            <a:ext cx="2183400" cy="68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5" name="Google Shape;1655;p165"/>
          <p:cNvSpPr txBox="1">
            <a:spLocks noGrp="1"/>
          </p:cNvSpPr>
          <p:nvPr>
            <p:ph type="subTitle" idx="8"/>
          </p:nvPr>
        </p:nvSpPr>
        <p:spPr>
          <a:xfrm>
            <a:off x="6752150" y="152400"/>
            <a:ext cx="21834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56" name="Google Shape;1656;p165"/>
          <p:cNvSpPr txBox="1">
            <a:spLocks noGrp="1"/>
          </p:cNvSpPr>
          <p:nvPr>
            <p:ph type="body" idx="9"/>
          </p:nvPr>
        </p:nvSpPr>
        <p:spPr>
          <a:xfrm>
            <a:off x="6752125" y="2496013"/>
            <a:ext cx="2183400" cy="6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7" name="Google Shape;1657;p165"/>
          <p:cNvSpPr txBox="1">
            <a:spLocks noGrp="1"/>
          </p:cNvSpPr>
          <p:nvPr>
            <p:ph type="subTitle" idx="13"/>
          </p:nvPr>
        </p:nvSpPr>
        <p:spPr>
          <a:xfrm>
            <a:off x="6752150" y="1862300"/>
            <a:ext cx="21834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58" name="Google Shape;1658;p165"/>
          <p:cNvSpPr txBox="1">
            <a:spLocks noGrp="1"/>
          </p:cNvSpPr>
          <p:nvPr>
            <p:ph type="body" idx="14"/>
          </p:nvPr>
        </p:nvSpPr>
        <p:spPr>
          <a:xfrm>
            <a:off x="6752125" y="4205900"/>
            <a:ext cx="2183400" cy="6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9" name="Google Shape;1659;p165"/>
          <p:cNvSpPr txBox="1">
            <a:spLocks noGrp="1"/>
          </p:cNvSpPr>
          <p:nvPr>
            <p:ph type="subTitle" idx="15"/>
          </p:nvPr>
        </p:nvSpPr>
        <p:spPr>
          <a:xfrm>
            <a:off x="6752150" y="3572300"/>
            <a:ext cx="21834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mber Journey">
  <p:cSld name="CUSTOM_6"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166"/>
          <p:cNvSpPr/>
          <p:nvPr/>
        </p:nvSpPr>
        <p:spPr>
          <a:xfrm>
            <a:off x="3884550" y="0"/>
            <a:ext cx="5259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66"/>
          <p:cNvSpPr txBox="1">
            <a:spLocks noGrp="1"/>
          </p:cNvSpPr>
          <p:nvPr>
            <p:ph type="title"/>
          </p:nvPr>
        </p:nvSpPr>
        <p:spPr>
          <a:xfrm>
            <a:off x="464250" y="1862300"/>
            <a:ext cx="2729100" cy="6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63" name="Google Shape;1663;p166"/>
          <p:cNvSpPr txBox="1">
            <a:spLocks noGrp="1"/>
          </p:cNvSpPr>
          <p:nvPr>
            <p:ph type="body" idx="1"/>
          </p:nvPr>
        </p:nvSpPr>
        <p:spPr>
          <a:xfrm>
            <a:off x="4113150" y="875600"/>
            <a:ext cx="2183400" cy="68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64" name="Google Shape;1664;p166"/>
          <p:cNvSpPr txBox="1">
            <a:spLocks noGrp="1"/>
          </p:cNvSpPr>
          <p:nvPr>
            <p:ph type="subTitle" idx="2"/>
          </p:nvPr>
        </p:nvSpPr>
        <p:spPr>
          <a:xfrm>
            <a:off x="4113175" y="152400"/>
            <a:ext cx="2183400" cy="26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65" name="Google Shape;1665;p166"/>
          <p:cNvSpPr txBox="1">
            <a:spLocks noGrp="1"/>
          </p:cNvSpPr>
          <p:nvPr>
            <p:ph type="body" idx="3"/>
          </p:nvPr>
        </p:nvSpPr>
        <p:spPr>
          <a:xfrm>
            <a:off x="4113150" y="2572213"/>
            <a:ext cx="2183400" cy="6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66" name="Google Shape;1666;p166"/>
          <p:cNvSpPr txBox="1">
            <a:spLocks noGrp="1"/>
          </p:cNvSpPr>
          <p:nvPr>
            <p:ph type="subTitle" idx="4"/>
          </p:nvPr>
        </p:nvSpPr>
        <p:spPr>
          <a:xfrm>
            <a:off x="4113175" y="1862300"/>
            <a:ext cx="2183400" cy="26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67" name="Google Shape;1667;p166"/>
          <p:cNvSpPr txBox="1">
            <a:spLocks noGrp="1"/>
          </p:cNvSpPr>
          <p:nvPr>
            <p:ph type="body" idx="5"/>
          </p:nvPr>
        </p:nvSpPr>
        <p:spPr>
          <a:xfrm>
            <a:off x="4113150" y="4282100"/>
            <a:ext cx="2183400" cy="6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68" name="Google Shape;1668;p166"/>
          <p:cNvSpPr txBox="1">
            <a:spLocks noGrp="1"/>
          </p:cNvSpPr>
          <p:nvPr>
            <p:ph type="subTitle" idx="6"/>
          </p:nvPr>
        </p:nvSpPr>
        <p:spPr>
          <a:xfrm>
            <a:off x="4113175" y="3572300"/>
            <a:ext cx="2183400" cy="26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69" name="Google Shape;1669;p166"/>
          <p:cNvSpPr txBox="1">
            <a:spLocks noGrp="1"/>
          </p:cNvSpPr>
          <p:nvPr>
            <p:ph type="body" idx="7"/>
          </p:nvPr>
        </p:nvSpPr>
        <p:spPr>
          <a:xfrm>
            <a:off x="6752125" y="875600"/>
            <a:ext cx="2183400" cy="68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70" name="Google Shape;1670;p166"/>
          <p:cNvSpPr txBox="1">
            <a:spLocks noGrp="1"/>
          </p:cNvSpPr>
          <p:nvPr>
            <p:ph type="subTitle" idx="8"/>
          </p:nvPr>
        </p:nvSpPr>
        <p:spPr>
          <a:xfrm>
            <a:off x="6752150" y="152400"/>
            <a:ext cx="2183400" cy="26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71" name="Google Shape;1671;p166"/>
          <p:cNvSpPr txBox="1">
            <a:spLocks noGrp="1"/>
          </p:cNvSpPr>
          <p:nvPr>
            <p:ph type="body" idx="9"/>
          </p:nvPr>
        </p:nvSpPr>
        <p:spPr>
          <a:xfrm>
            <a:off x="6752125" y="2572213"/>
            <a:ext cx="2183400" cy="6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72" name="Google Shape;1672;p166"/>
          <p:cNvSpPr txBox="1">
            <a:spLocks noGrp="1"/>
          </p:cNvSpPr>
          <p:nvPr>
            <p:ph type="subTitle" idx="13"/>
          </p:nvPr>
        </p:nvSpPr>
        <p:spPr>
          <a:xfrm>
            <a:off x="6752150" y="1862300"/>
            <a:ext cx="2183400" cy="26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73" name="Google Shape;1673;p166"/>
          <p:cNvSpPr txBox="1">
            <a:spLocks noGrp="1"/>
          </p:cNvSpPr>
          <p:nvPr>
            <p:ph type="body" idx="14"/>
          </p:nvPr>
        </p:nvSpPr>
        <p:spPr>
          <a:xfrm>
            <a:off x="6752125" y="4282100"/>
            <a:ext cx="2183400" cy="6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74" name="Google Shape;1674;p166"/>
          <p:cNvSpPr txBox="1">
            <a:spLocks noGrp="1"/>
          </p:cNvSpPr>
          <p:nvPr>
            <p:ph type="subTitle" idx="15"/>
          </p:nvPr>
        </p:nvSpPr>
        <p:spPr>
          <a:xfrm>
            <a:off x="6752150" y="3572300"/>
            <a:ext cx="2183400" cy="26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75" name="Google Shape;1675;p166"/>
          <p:cNvSpPr txBox="1">
            <a:spLocks noGrp="1"/>
          </p:cNvSpPr>
          <p:nvPr>
            <p:ph type="subTitle" idx="16"/>
          </p:nvPr>
        </p:nvSpPr>
        <p:spPr>
          <a:xfrm>
            <a:off x="4113150" y="596650"/>
            <a:ext cx="2183400" cy="2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76" name="Google Shape;1676;p166"/>
          <p:cNvSpPr txBox="1">
            <a:spLocks noGrp="1"/>
          </p:cNvSpPr>
          <p:nvPr>
            <p:ph type="subTitle" idx="17"/>
          </p:nvPr>
        </p:nvSpPr>
        <p:spPr>
          <a:xfrm>
            <a:off x="4113175" y="2306600"/>
            <a:ext cx="2183400" cy="2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77" name="Google Shape;1677;p166"/>
          <p:cNvSpPr txBox="1">
            <a:spLocks noGrp="1"/>
          </p:cNvSpPr>
          <p:nvPr>
            <p:ph type="subTitle" idx="18"/>
          </p:nvPr>
        </p:nvSpPr>
        <p:spPr>
          <a:xfrm>
            <a:off x="4113175" y="4016550"/>
            <a:ext cx="2183400" cy="2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78" name="Google Shape;1678;p166"/>
          <p:cNvSpPr txBox="1">
            <a:spLocks noGrp="1"/>
          </p:cNvSpPr>
          <p:nvPr>
            <p:ph type="subTitle" idx="19"/>
          </p:nvPr>
        </p:nvSpPr>
        <p:spPr>
          <a:xfrm>
            <a:off x="6752125" y="596650"/>
            <a:ext cx="2183400" cy="2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79" name="Google Shape;1679;p166"/>
          <p:cNvSpPr txBox="1">
            <a:spLocks noGrp="1"/>
          </p:cNvSpPr>
          <p:nvPr>
            <p:ph type="subTitle" idx="20"/>
          </p:nvPr>
        </p:nvSpPr>
        <p:spPr>
          <a:xfrm>
            <a:off x="6752150" y="2306600"/>
            <a:ext cx="2183400" cy="2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80" name="Google Shape;1680;p166"/>
          <p:cNvSpPr txBox="1">
            <a:spLocks noGrp="1"/>
          </p:cNvSpPr>
          <p:nvPr>
            <p:ph type="subTitle" idx="21"/>
          </p:nvPr>
        </p:nvSpPr>
        <p:spPr>
          <a:xfrm>
            <a:off x="6752150" y="4016550"/>
            <a:ext cx="2183400" cy="2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81" name="Google Shape;1681;p166"/>
          <p:cNvSpPr txBox="1">
            <a:spLocks noGrp="1"/>
          </p:cNvSpPr>
          <p:nvPr>
            <p:ph type="body" idx="22"/>
          </p:nvPr>
        </p:nvSpPr>
        <p:spPr>
          <a:xfrm>
            <a:off x="464250" y="2799375"/>
            <a:ext cx="2729100" cy="141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82" name="Google Shape;1682;p166"/>
          <p:cNvSpPr>
            <a:spLocks noGrp="1"/>
          </p:cNvSpPr>
          <p:nvPr>
            <p:ph type="pic" idx="23"/>
          </p:nvPr>
        </p:nvSpPr>
        <p:spPr>
          <a:xfrm>
            <a:off x="457200" y="456812"/>
            <a:ext cx="1062000" cy="1062000"/>
          </a:xfrm>
          <a:prstGeom prst="ellipse">
            <a:avLst/>
          </a:prstGeom>
          <a:noFill/>
          <a:ln>
            <a:noFill/>
          </a:ln>
          <a:effectLst>
            <a:outerShdw blurRad="57150" dist="19050" dir="2760000" algn="bl" rotWithShape="0">
              <a:srgbClr val="000000">
                <a:alpha val="15000"/>
              </a:srgbClr>
            </a:outerShdw>
          </a:effectLst>
        </p:spPr>
      </p:sp>
      <p:cxnSp>
        <p:nvCxnSpPr>
          <p:cNvPr id="1683" name="Google Shape;1683;p166"/>
          <p:cNvCxnSpPr/>
          <p:nvPr/>
        </p:nvCxnSpPr>
        <p:spPr>
          <a:xfrm>
            <a:off x="6514200" y="0"/>
            <a:ext cx="0" cy="5155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4" name="Google Shape;1684;p166"/>
          <p:cNvCxnSpPr/>
          <p:nvPr/>
        </p:nvCxnSpPr>
        <p:spPr>
          <a:xfrm>
            <a:off x="3892475" y="3429146"/>
            <a:ext cx="5251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5" name="Google Shape;1685;p166"/>
          <p:cNvCxnSpPr/>
          <p:nvPr/>
        </p:nvCxnSpPr>
        <p:spPr>
          <a:xfrm>
            <a:off x="3892475" y="1710879"/>
            <a:ext cx="5251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">
  <p:cSld name="CUSTOM_1_1_1_1_1_1"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167"/>
          <p:cNvSpPr/>
          <p:nvPr/>
        </p:nvSpPr>
        <p:spPr>
          <a:xfrm>
            <a:off x="0" y="2107950"/>
            <a:ext cx="9144000" cy="303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67"/>
          <p:cNvSpPr txBox="1">
            <a:spLocks noGrp="1"/>
          </p:cNvSpPr>
          <p:nvPr>
            <p:ph type="title"/>
          </p:nvPr>
        </p:nvSpPr>
        <p:spPr>
          <a:xfrm>
            <a:off x="457200" y="799400"/>
            <a:ext cx="56388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89" name="Google Shape;1689;p167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90" name="Google Shape;1690;p167"/>
          <p:cNvSpPr txBox="1">
            <a:spLocks noGrp="1"/>
          </p:cNvSpPr>
          <p:nvPr>
            <p:ph type="body" idx="2"/>
          </p:nvPr>
        </p:nvSpPr>
        <p:spPr>
          <a:xfrm>
            <a:off x="457200" y="3107875"/>
            <a:ext cx="2286000" cy="1211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91" name="Google Shape;1691;p167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692" name="Google Shape;1692;p167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3" name="Google Shape;1693;p167"/>
          <p:cNvSpPr txBox="1">
            <a:spLocks noGrp="1"/>
          </p:cNvSpPr>
          <p:nvPr>
            <p:ph type="body" idx="3"/>
          </p:nvPr>
        </p:nvSpPr>
        <p:spPr>
          <a:xfrm>
            <a:off x="3429000" y="3107875"/>
            <a:ext cx="2286000" cy="1211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94" name="Google Shape;1694;p167"/>
          <p:cNvSpPr txBox="1">
            <a:spLocks noGrp="1"/>
          </p:cNvSpPr>
          <p:nvPr>
            <p:ph type="body" idx="4"/>
          </p:nvPr>
        </p:nvSpPr>
        <p:spPr>
          <a:xfrm>
            <a:off x="6400800" y="3107875"/>
            <a:ext cx="2286000" cy="1211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95" name="Google Shape;1695;p167"/>
          <p:cNvSpPr txBox="1">
            <a:spLocks noGrp="1"/>
          </p:cNvSpPr>
          <p:nvPr>
            <p:ph type="subTitle" idx="5"/>
          </p:nvPr>
        </p:nvSpPr>
        <p:spPr>
          <a:xfrm>
            <a:off x="457201" y="1234100"/>
            <a:ext cx="56388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6" name="Google Shape;1696;p167"/>
          <p:cNvSpPr txBox="1">
            <a:spLocks noGrp="1"/>
          </p:cNvSpPr>
          <p:nvPr>
            <p:ph type="subTitle" idx="6"/>
          </p:nvPr>
        </p:nvSpPr>
        <p:spPr>
          <a:xfrm>
            <a:off x="457200" y="2564870"/>
            <a:ext cx="22860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97" name="Google Shape;1697;p167"/>
          <p:cNvSpPr txBox="1">
            <a:spLocks noGrp="1"/>
          </p:cNvSpPr>
          <p:nvPr>
            <p:ph type="subTitle" idx="7"/>
          </p:nvPr>
        </p:nvSpPr>
        <p:spPr>
          <a:xfrm>
            <a:off x="3429004" y="2564850"/>
            <a:ext cx="22860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98" name="Google Shape;1698;p167"/>
          <p:cNvSpPr txBox="1">
            <a:spLocks noGrp="1"/>
          </p:cNvSpPr>
          <p:nvPr>
            <p:ph type="subTitle" idx="8"/>
          </p:nvPr>
        </p:nvSpPr>
        <p:spPr>
          <a:xfrm>
            <a:off x="6400800" y="2564850"/>
            <a:ext cx="22860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99" name="Google Shape;1699;p167"/>
          <p:cNvSpPr/>
          <p:nvPr/>
        </p:nvSpPr>
        <p:spPr>
          <a:xfrm>
            <a:off x="0" y="1863750"/>
            <a:ext cx="9144000" cy="3201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67"/>
          <p:cNvSpPr txBox="1">
            <a:spLocks noGrp="1"/>
          </p:cNvSpPr>
          <p:nvPr>
            <p:ph type="subTitle" idx="9"/>
          </p:nvPr>
        </p:nvSpPr>
        <p:spPr>
          <a:xfrm>
            <a:off x="457204" y="1939650"/>
            <a:ext cx="2286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01" name="Google Shape;1701;p167"/>
          <p:cNvSpPr txBox="1">
            <a:spLocks noGrp="1"/>
          </p:cNvSpPr>
          <p:nvPr>
            <p:ph type="subTitle" idx="13"/>
          </p:nvPr>
        </p:nvSpPr>
        <p:spPr>
          <a:xfrm>
            <a:off x="3428996" y="1939650"/>
            <a:ext cx="2286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02" name="Google Shape;1702;p167"/>
          <p:cNvSpPr txBox="1">
            <a:spLocks noGrp="1"/>
          </p:cNvSpPr>
          <p:nvPr>
            <p:ph type="subTitle" idx="14"/>
          </p:nvPr>
        </p:nvSpPr>
        <p:spPr>
          <a:xfrm>
            <a:off x="6400804" y="1939650"/>
            <a:ext cx="2286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1703" name="Google Shape;1703;p167"/>
          <p:cNvCxnSpPr/>
          <p:nvPr/>
        </p:nvCxnSpPr>
        <p:spPr>
          <a:xfrm>
            <a:off x="3279350" y="1863753"/>
            <a:ext cx="0" cy="777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4" name="Google Shape;1704;p167"/>
          <p:cNvCxnSpPr/>
          <p:nvPr/>
        </p:nvCxnSpPr>
        <p:spPr>
          <a:xfrm>
            <a:off x="6248400" y="1863753"/>
            <a:ext cx="0" cy="777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5" name="Google Shape;1705;p167"/>
          <p:cNvCxnSpPr/>
          <p:nvPr/>
        </p:nvCxnSpPr>
        <p:spPr>
          <a:xfrm>
            <a:off x="296825" y="1863753"/>
            <a:ext cx="0" cy="777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6" name="Google Shape;1706;p167"/>
          <p:cNvSpPr/>
          <p:nvPr/>
        </p:nvSpPr>
        <p:spPr>
          <a:xfrm>
            <a:off x="235325" y="26410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67"/>
          <p:cNvSpPr/>
          <p:nvPr/>
        </p:nvSpPr>
        <p:spPr>
          <a:xfrm>
            <a:off x="3215100" y="26410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67"/>
          <p:cNvSpPr/>
          <p:nvPr/>
        </p:nvSpPr>
        <p:spPr>
          <a:xfrm>
            <a:off x="6186900" y="26410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 1 1">
  <p:cSld name="CUSTOM_1_1_1_1_1_1_1_1"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168"/>
          <p:cNvSpPr txBox="1">
            <a:spLocks noGrp="1"/>
          </p:cNvSpPr>
          <p:nvPr>
            <p:ph type="title"/>
          </p:nvPr>
        </p:nvSpPr>
        <p:spPr>
          <a:xfrm>
            <a:off x="457200" y="799400"/>
            <a:ext cx="56388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1" name="Google Shape;1711;p168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12" name="Google Shape;1712;p168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713" name="Google Shape;1713;p168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4" name="Google Shape;1714;p168"/>
          <p:cNvSpPr txBox="1">
            <a:spLocks noGrp="1"/>
          </p:cNvSpPr>
          <p:nvPr>
            <p:ph type="subTitle" idx="2"/>
          </p:nvPr>
        </p:nvSpPr>
        <p:spPr>
          <a:xfrm>
            <a:off x="457201" y="1234100"/>
            <a:ext cx="56388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15" name="Google Shape;1715;p168"/>
          <p:cNvSpPr/>
          <p:nvPr/>
        </p:nvSpPr>
        <p:spPr>
          <a:xfrm>
            <a:off x="0" y="1863750"/>
            <a:ext cx="9144000" cy="32799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68"/>
          <p:cNvSpPr txBox="1">
            <a:spLocks noGrp="1"/>
          </p:cNvSpPr>
          <p:nvPr>
            <p:ph type="body" idx="3"/>
          </p:nvPr>
        </p:nvSpPr>
        <p:spPr>
          <a:xfrm>
            <a:off x="457200" y="3107875"/>
            <a:ext cx="1645800" cy="16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17" name="Google Shape;1717;p168"/>
          <p:cNvSpPr txBox="1">
            <a:spLocks noGrp="1"/>
          </p:cNvSpPr>
          <p:nvPr>
            <p:ph type="subTitle" idx="4"/>
          </p:nvPr>
        </p:nvSpPr>
        <p:spPr>
          <a:xfrm>
            <a:off x="457200" y="2564870"/>
            <a:ext cx="16458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18" name="Google Shape;1718;p168"/>
          <p:cNvSpPr txBox="1">
            <a:spLocks noGrp="1"/>
          </p:cNvSpPr>
          <p:nvPr>
            <p:ph type="subTitle" idx="5"/>
          </p:nvPr>
        </p:nvSpPr>
        <p:spPr>
          <a:xfrm>
            <a:off x="457203" y="2326075"/>
            <a:ext cx="164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1719" name="Google Shape;1719;p168"/>
          <p:cNvCxnSpPr/>
          <p:nvPr/>
        </p:nvCxnSpPr>
        <p:spPr>
          <a:xfrm>
            <a:off x="296825" y="1869451"/>
            <a:ext cx="0" cy="4668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0" name="Google Shape;1720;p168"/>
          <p:cNvSpPr/>
          <p:nvPr/>
        </p:nvSpPr>
        <p:spPr>
          <a:xfrm>
            <a:off x="235325" y="23362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68"/>
          <p:cNvSpPr txBox="1">
            <a:spLocks noGrp="1"/>
          </p:cNvSpPr>
          <p:nvPr>
            <p:ph type="body" idx="6"/>
          </p:nvPr>
        </p:nvSpPr>
        <p:spPr>
          <a:xfrm>
            <a:off x="2546741" y="3107875"/>
            <a:ext cx="1645800" cy="16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22" name="Google Shape;1722;p168"/>
          <p:cNvSpPr txBox="1">
            <a:spLocks noGrp="1"/>
          </p:cNvSpPr>
          <p:nvPr>
            <p:ph type="subTitle" idx="7"/>
          </p:nvPr>
        </p:nvSpPr>
        <p:spPr>
          <a:xfrm>
            <a:off x="2546738" y="2564870"/>
            <a:ext cx="16458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23" name="Google Shape;1723;p168"/>
          <p:cNvSpPr txBox="1">
            <a:spLocks noGrp="1"/>
          </p:cNvSpPr>
          <p:nvPr>
            <p:ph type="subTitle" idx="8"/>
          </p:nvPr>
        </p:nvSpPr>
        <p:spPr>
          <a:xfrm>
            <a:off x="2546740" y="2326075"/>
            <a:ext cx="164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1724" name="Google Shape;1724;p168"/>
          <p:cNvCxnSpPr/>
          <p:nvPr/>
        </p:nvCxnSpPr>
        <p:spPr>
          <a:xfrm>
            <a:off x="2386366" y="1869451"/>
            <a:ext cx="0" cy="4668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5" name="Google Shape;1725;p168"/>
          <p:cNvSpPr/>
          <p:nvPr/>
        </p:nvSpPr>
        <p:spPr>
          <a:xfrm>
            <a:off x="2324863" y="23362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68"/>
          <p:cNvSpPr txBox="1">
            <a:spLocks noGrp="1"/>
          </p:cNvSpPr>
          <p:nvPr>
            <p:ph type="body" idx="9"/>
          </p:nvPr>
        </p:nvSpPr>
        <p:spPr>
          <a:xfrm>
            <a:off x="4793869" y="3107875"/>
            <a:ext cx="1645800" cy="16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27" name="Google Shape;1727;p168"/>
          <p:cNvSpPr txBox="1">
            <a:spLocks noGrp="1"/>
          </p:cNvSpPr>
          <p:nvPr>
            <p:ph type="subTitle" idx="13"/>
          </p:nvPr>
        </p:nvSpPr>
        <p:spPr>
          <a:xfrm>
            <a:off x="4793863" y="2564870"/>
            <a:ext cx="16458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28" name="Google Shape;1728;p168"/>
          <p:cNvSpPr txBox="1">
            <a:spLocks noGrp="1"/>
          </p:cNvSpPr>
          <p:nvPr>
            <p:ph type="subTitle" idx="14"/>
          </p:nvPr>
        </p:nvSpPr>
        <p:spPr>
          <a:xfrm>
            <a:off x="4793865" y="2326075"/>
            <a:ext cx="164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1729" name="Google Shape;1729;p168"/>
          <p:cNvCxnSpPr/>
          <p:nvPr/>
        </p:nvCxnSpPr>
        <p:spPr>
          <a:xfrm>
            <a:off x="4633496" y="1869451"/>
            <a:ext cx="0" cy="4668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0" name="Google Shape;1730;p168"/>
          <p:cNvSpPr/>
          <p:nvPr/>
        </p:nvSpPr>
        <p:spPr>
          <a:xfrm>
            <a:off x="4571988" y="23362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68"/>
          <p:cNvSpPr txBox="1">
            <a:spLocks noGrp="1"/>
          </p:cNvSpPr>
          <p:nvPr>
            <p:ph type="body" idx="15"/>
          </p:nvPr>
        </p:nvSpPr>
        <p:spPr>
          <a:xfrm>
            <a:off x="7040998" y="3107875"/>
            <a:ext cx="1645800" cy="16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32" name="Google Shape;1732;p168"/>
          <p:cNvSpPr txBox="1">
            <a:spLocks noGrp="1"/>
          </p:cNvSpPr>
          <p:nvPr>
            <p:ph type="subTitle" idx="16"/>
          </p:nvPr>
        </p:nvSpPr>
        <p:spPr>
          <a:xfrm>
            <a:off x="7040988" y="2564870"/>
            <a:ext cx="16458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33" name="Google Shape;1733;p168"/>
          <p:cNvSpPr txBox="1">
            <a:spLocks noGrp="1"/>
          </p:cNvSpPr>
          <p:nvPr>
            <p:ph type="subTitle" idx="17"/>
          </p:nvPr>
        </p:nvSpPr>
        <p:spPr>
          <a:xfrm>
            <a:off x="7040990" y="2326075"/>
            <a:ext cx="164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1734" name="Google Shape;1734;p168"/>
          <p:cNvCxnSpPr/>
          <p:nvPr/>
        </p:nvCxnSpPr>
        <p:spPr>
          <a:xfrm>
            <a:off x="6880625" y="1869451"/>
            <a:ext cx="0" cy="4668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5" name="Google Shape;1735;p168"/>
          <p:cNvSpPr/>
          <p:nvPr/>
        </p:nvSpPr>
        <p:spPr>
          <a:xfrm>
            <a:off x="6819113" y="23362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 1">
  <p:cSld name="CUSTOM_1_1_1_1_1_1_1"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169"/>
          <p:cNvSpPr/>
          <p:nvPr/>
        </p:nvSpPr>
        <p:spPr>
          <a:xfrm>
            <a:off x="0" y="2107950"/>
            <a:ext cx="9144000" cy="303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69"/>
          <p:cNvSpPr txBox="1">
            <a:spLocks noGrp="1"/>
          </p:cNvSpPr>
          <p:nvPr>
            <p:ph type="title"/>
          </p:nvPr>
        </p:nvSpPr>
        <p:spPr>
          <a:xfrm>
            <a:off x="457200" y="799400"/>
            <a:ext cx="56388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39" name="Google Shape;1739;p169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40" name="Google Shape;1740;p169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741" name="Google Shape;1741;p169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2" name="Google Shape;1742;p169"/>
          <p:cNvSpPr txBox="1">
            <a:spLocks noGrp="1"/>
          </p:cNvSpPr>
          <p:nvPr>
            <p:ph type="subTitle" idx="2"/>
          </p:nvPr>
        </p:nvSpPr>
        <p:spPr>
          <a:xfrm>
            <a:off x="457201" y="1234100"/>
            <a:ext cx="56388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43" name="Google Shape;1743;p169"/>
          <p:cNvSpPr/>
          <p:nvPr/>
        </p:nvSpPr>
        <p:spPr>
          <a:xfrm>
            <a:off x="0" y="1863750"/>
            <a:ext cx="9144000" cy="3201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69"/>
          <p:cNvSpPr txBox="1">
            <a:spLocks noGrp="1"/>
          </p:cNvSpPr>
          <p:nvPr>
            <p:ph type="body" idx="3"/>
          </p:nvPr>
        </p:nvSpPr>
        <p:spPr>
          <a:xfrm>
            <a:off x="457200" y="3107875"/>
            <a:ext cx="13716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45" name="Google Shape;1745;p169"/>
          <p:cNvSpPr txBox="1">
            <a:spLocks noGrp="1"/>
          </p:cNvSpPr>
          <p:nvPr>
            <p:ph type="subTitle" idx="4"/>
          </p:nvPr>
        </p:nvSpPr>
        <p:spPr>
          <a:xfrm>
            <a:off x="457200" y="2564870"/>
            <a:ext cx="13716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46" name="Google Shape;1746;p169"/>
          <p:cNvSpPr txBox="1">
            <a:spLocks noGrp="1"/>
          </p:cNvSpPr>
          <p:nvPr>
            <p:ph type="subTitle" idx="5"/>
          </p:nvPr>
        </p:nvSpPr>
        <p:spPr>
          <a:xfrm>
            <a:off x="457202" y="1939650"/>
            <a:ext cx="13716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1747" name="Google Shape;1747;p169"/>
          <p:cNvCxnSpPr/>
          <p:nvPr/>
        </p:nvCxnSpPr>
        <p:spPr>
          <a:xfrm>
            <a:off x="296825" y="1863753"/>
            <a:ext cx="0" cy="777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8" name="Google Shape;1748;p169"/>
          <p:cNvSpPr/>
          <p:nvPr/>
        </p:nvSpPr>
        <p:spPr>
          <a:xfrm>
            <a:off x="235325" y="26410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69"/>
          <p:cNvSpPr txBox="1">
            <a:spLocks noGrp="1"/>
          </p:cNvSpPr>
          <p:nvPr>
            <p:ph type="body" idx="6"/>
          </p:nvPr>
        </p:nvSpPr>
        <p:spPr>
          <a:xfrm>
            <a:off x="2203063" y="3107875"/>
            <a:ext cx="13716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50" name="Google Shape;1750;p169"/>
          <p:cNvSpPr txBox="1">
            <a:spLocks noGrp="1"/>
          </p:cNvSpPr>
          <p:nvPr>
            <p:ph type="subTitle" idx="7"/>
          </p:nvPr>
        </p:nvSpPr>
        <p:spPr>
          <a:xfrm>
            <a:off x="2203063" y="2564870"/>
            <a:ext cx="13716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51" name="Google Shape;1751;p169"/>
          <p:cNvSpPr txBox="1">
            <a:spLocks noGrp="1"/>
          </p:cNvSpPr>
          <p:nvPr>
            <p:ph type="subTitle" idx="8"/>
          </p:nvPr>
        </p:nvSpPr>
        <p:spPr>
          <a:xfrm>
            <a:off x="2203065" y="1939650"/>
            <a:ext cx="13716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1752" name="Google Shape;1752;p169"/>
          <p:cNvCxnSpPr/>
          <p:nvPr/>
        </p:nvCxnSpPr>
        <p:spPr>
          <a:xfrm>
            <a:off x="2042688" y="1863753"/>
            <a:ext cx="0" cy="777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3" name="Google Shape;1753;p169"/>
          <p:cNvSpPr/>
          <p:nvPr/>
        </p:nvSpPr>
        <p:spPr>
          <a:xfrm>
            <a:off x="1981188" y="26410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69"/>
          <p:cNvSpPr txBox="1">
            <a:spLocks noGrp="1"/>
          </p:cNvSpPr>
          <p:nvPr>
            <p:ph type="body" idx="9"/>
          </p:nvPr>
        </p:nvSpPr>
        <p:spPr>
          <a:xfrm>
            <a:off x="3948938" y="3107875"/>
            <a:ext cx="13716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55" name="Google Shape;1755;p169"/>
          <p:cNvSpPr txBox="1">
            <a:spLocks noGrp="1"/>
          </p:cNvSpPr>
          <p:nvPr>
            <p:ph type="subTitle" idx="13"/>
          </p:nvPr>
        </p:nvSpPr>
        <p:spPr>
          <a:xfrm>
            <a:off x="3948938" y="2564870"/>
            <a:ext cx="13716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56" name="Google Shape;1756;p169"/>
          <p:cNvSpPr txBox="1">
            <a:spLocks noGrp="1"/>
          </p:cNvSpPr>
          <p:nvPr>
            <p:ph type="subTitle" idx="14"/>
          </p:nvPr>
        </p:nvSpPr>
        <p:spPr>
          <a:xfrm>
            <a:off x="3948940" y="1939650"/>
            <a:ext cx="13716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1757" name="Google Shape;1757;p169"/>
          <p:cNvCxnSpPr/>
          <p:nvPr/>
        </p:nvCxnSpPr>
        <p:spPr>
          <a:xfrm>
            <a:off x="3788563" y="1863753"/>
            <a:ext cx="0" cy="777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8" name="Google Shape;1758;p169"/>
          <p:cNvSpPr/>
          <p:nvPr/>
        </p:nvSpPr>
        <p:spPr>
          <a:xfrm>
            <a:off x="3727063" y="26410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69"/>
          <p:cNvSpPr txBox="1">
            <a:spLocks noGrp="1"/>
          </p:cNvSpPr>
          <p:nvPr>
            <p:ph type="body" idx="15"/>
          </p:nvPr>
        </p:nvSpPr>
        <p:spPr>
          <a:xfrm>
            <a:off x="5694813" y="3107875"/>
            <a:ext cx="13716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60" name="Google Shape;1760;p169"/>
          <p:cNvSpPr txBox="1">
            <a:spLocks noGrp="1"/>
          </p:cNvSpPr>
          <p:nvPr>
            <p:ph type="subTitle" idx="16"/>
          </p:nvPr>
        </p:nvSpPr>
        <p:spPr>
          <a:xfrm>
            <a:off x="5694813" y="2564870"/>
            <a:ext cx="13716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61" name="Google Shape;1761;p169"/>
          <p:cNvSpPr txBox="1">
            <a:spLocks noGrp="1"/>
          </p:cNvSpPr>
          <p:nvPr>
            <p:ph type="subTitle" idx="17"/>
          </p:nvPr>
        </p:nvSpPr>
        <p:spPr>
          <a:xfrm>
            <a:off x="5694815" y="1939650"/>
            <a:ext cx="13716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1762" name="Google Shape;1762;p169"/>
          <p:cNvCxnSpPr/>
          <p:nvPr/>
        </p:nvCxnSpPr>
        <p:spPr>
          <a:xfrm>
            <a:off x="5534438" y="1863753"/>
            <a:ext cx="0" cy="777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3" name="Google Shape;1763;p169"/>
          <p:cNvSpPr/>
          <p:nvPr/>
        </p:nvSpPr>
        <p:spPr>
          <a:xfrm>
            <a:off x="5472938" y="26410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69"/>
          <p:cNvSpPr txBox="1">
            <a:spLocks noGrp="1"/>
          </p:cNvSpPr>
          <p:nvPr>
            <p:ph type="body" idx="18"/>
          </p:nvPr>
        </p:nvSpPr>
        <p:spPr>
          <a:xfrm>
            <a:off x="7440688" y="3107875"/>
            <a:ext cx="13716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65" name="Google Shape;1765;p169"/>
          <p:cNvSpPr txBox="1">
            <a:spLocks noGrp="1"/>
          </p:cNvSpPr>
          <p:nvPr>
            <p:ph type="subTitle" idx="19"/>
          </p:nvPr>
        </p:nvSpPr>
        <p:spPr>
          <a:xfrm>
            <a:off x="7440688" y="2564870"/>
            <a:ext cx="13716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66" name="Google Shape;1766;p169"/>
          <p:cNvSpPr txBox="1">
            <a:spLocks noGrp="1"/>
          </p:cNvSpPr>
          <p:nvPr>
            <p:ph type="subTitle" idx="20"/>
          </p:nvPr>
        </p:nvSpPr>
        <p:spPr>
          <a:xfrm>
            <a:off x="7440690" y="1939650"/>
            <a:ext cx="13716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1767" name="Google Shape;1767;p169"/>
          <p:cNvCxnSpPr/>
          <p:nvPr/>
        </p:nvCxnSpPr>
        <p:spPr>
          <a:xfrm>
            <a:off x="7280313" y="1863753"/>
            <a:ext cx="0" cy="777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8" name="Google Shape;1768;p169"/>
          <p:cNvSpPr/>
          <p:nvPr/>
        </p:nvSpPr>
        <p:spPr>
          <a:xfrm>
            <a:off x="7218813" y="26410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paragraphs">
  <p:cSld name="CUSTOM_1">
    <p:bg>
      <p:bgPr>
        <a:solidFill>
          <a:schemeClr val="accent5"/>
        </a:solidFill>
        <a:effectLst/>
      </p:bgPr>
    </p:bg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p170"/>
          <p:cNvSpPr/>
          <p:nvPr/>
        </p:nvSpPr>
        <p:spPr>
          <a:xfrm>
            <a:off x="0" y="1868850"/>
            <a:ext cx="9153600" cy="327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71" name="Google Shape;1771;p170"/>
          <p:cNvCxnSpPr/>
          <p:nvPr/>
        </p:nvCxnSpPr>
        <p:spPr>
          <a:xfrm>
            <a:off x="3038800" y="1868851"/>
            <a:ext cx="0" cy="329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2" name="Google Shape;1772;p170"/>
          <p:cNvCxnSpPr/>
          <p:nvPr/>
        </p:nvCxnSpPr>
        <p:spPr>
          <a:xfrm>
            <a:off x="6091400" y="1868851"/>
            <a:ext cx="0" cy="329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3" name="Google Shape;1773;p170"/>
          <p:cNvSpPr txBox="1">
            <a:spLocks noGrp="1"/>
          </p:cNvSpPr>
          <p:nvPr>
            <p:ph type="title"/>
          </p:nvPr>
        </p:nvSpPr>
        <p:spPr>
          <a:xfrm>
            <a:off x="464250" y="799400"/>
            <a:ext cx="5627100" cy="7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4" name="Google Shape;1774;p170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75" name="Google Shape;1775;p170"/>
          <p:cNvSpPr txBox="1">
            <a:spLocks noGrp="1"/>
          </p:cNvSpPr>
          <p:nvPr>
            <p:ph type="body" idx="2"/>
          </p:nvPr>
        </p:nvSpPr>
        <p:spPr>
          <a:xfrm>
            <a:off x="228600" y="2673300"/>
            <a:ext cx="2581500" cy="68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70"/>
          <p:cNvSpPr txBox="1">
            <a:spLocks noGrp="1"/>
          </p:cNvSpPr>
          <p:nvPr>
            <p:ph type="subTitle" idx="3"/>
          </p:nvPr>
        </p:nvSpPr>
        <p:spPr>
          <a:xfrm>
            <a:off x="228630" y="2026300"/>
            <a:ext cx="25815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1777" name="Google Shape;1777;p170"/>
          <p:cNvCxnSpPr/>
          <p:nvPr/>
        </p:nvCxnSpPr>
        <p:spPr>
          <a:xfrm>
            <a:off x="-10050" y="3497575"/>
            <a:ext cx="9164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8" name="Google Shape;1778;p170"/>
          <p:cNvSpPr txBox="1">
            <a:spLocks noGrp="1"/>
          </p:cNvSpPr>
          <p:nvPr>
            <p:ph type="body" idx="4"/>
          </p:nvPr>
        </p:nvSpPr>
        <p:spPr>
          <a:xfrm>
            <a:off x="228600" y="4305575"/>
            <a:ext cx="2581500" cy="68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79" name="Google Shape;1779;p170"/>
          <p:cNvSpPr txBox="1">
            <a:spLocks noGrp="1"/>
          </p:cNvSpPr>
          <p:nvPr>
            <p:ph type="subTitle" idx="5"/>
          </p:nvPr>
        </p:nvSpPr>
        <p:spPr>
          <a:xfrm>
            <a:off x="228630" y="3658575"/>
            <a:ext cx="25815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80" name="Google Shape;1780;p170"/>
          <p:cNvSpPr txBox="1">
            <a:spLocks noGrp="1"/>
          </p:cNvSpPr>
          <p:nvPr>
            <p:ph type="body" idx="6"/>
          </p:nvPr>
        </p:nvSpPr>
        <p:spPr>
          <a:xfrm>
            <a:off x="3267425" y="2673300"/>
            <a:ext cx="2581500" cy="68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81" name="Google Shape;1781;p170"/>
          <p:cNvSpPr txBox="1">
            <a:spLocks noGrp="1"/>
          </p:cNvSpPr>
          <p:nvPr>
            <p:ph type="subTitle" idx="7"/>
          </p:nvPr>
        </p:nvSpPr>
        <p:spPr>
          <a:xfrm>
            <a:off x="3267455" y="2026300"/>
            <a:ext cx="25815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82" name="Google Shape;1782;p170"/>
          <p:cNvSpPr txBox="1">
            <a:spLocks noGrp="1"/>
          </p:cNvSpPr>
          <p:nvPr>
            <p:ph type="body" idx="8"/>
          </p:nvPr>
        </p:nvSpPr>
        <p:spPr>
          <a:xfrm>
            <a:off x="3267425" y="4305575"/>
            <a:ext cx="2581500" cy="68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83" name="Google Shape;1783;p170"/>
          <p:cNvSpPr txBox="1">
            <a:spLocks noGrp="1"/>
          </p:cNvSpPr>
          <p:nvPr>
            <p:ph type="subTitle" idx="9"/>
          </p:nvPr>
        </p:nvSpPr>
        <p:spPr>
          <a:xfrm>
            <a:off x="3267455" y="3658575"/>
            <a:ext cx="25815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84" name="Google Shape;1784;p170"/>
          <p:cNvSpPr txBox="1">
            <a:spLocks noGrp="1"/>
          </p:cNvSpPr>
          <p:nvPr>
            <p:ph type="body" idx="13"/>
          </p:nvPr>
        </p:nvSpPr>
        <p:spPr>
          <a:xfrm>
            <a:off x="6320000" y="2673300"/>
            <a:ext cx="2581500" cy="6819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85" name="Google Shape;1785;p170"/>
          <p:cNvSpPr txBox="1">
            <a:spLocks noGrp="1"/>
          </p:cNvSpPr>
          <p:nvPr>
            <p:ph type="subTitle" idx="14"/>
          </p:nvPr>
        </p:nvSpPr>
        <p:spPr>
          <a:xfrm>
            <a:off x="6320030" y="2026300"/>
            <a:ext cx="25815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86" name="Google Shape;1786;p170"/>
          <p:cNvSpPr txBox="1">
            <a:spLocks noGrp="1"/>
          </p:cNvSpPr>
          <p:nvPr>
            <p:ph type="body" idx="15"/>
          </p:nvPr>
        </p:nvSpPr>
        <p:spPr>
          <a:xfrm>
            <a:off x="6320000" y="4305575"/>
            <a:ext cx="2581500" cy="68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87" name="Google Shape;1787;p170"/>
          <p:cNvSpPr txBox="1">
            <a:spLocks noGrp="1"/>
          </p:cNvSpPr>
          <p:nvPr>
            <p:ph type="subTitle" idx="16"/>
          </p:nvPr>
        </p:nvSpPr>
        <p:spPr>
          <a:xfrm>
            <a:off x="6320030" y="3658575"/>
            <a:ext cx="25815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88" name="Google Shape;1788;p170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789" name="Google Shape;1789;p170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paragraphs">
  <p:cSld name="CUSTOM_1_1"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171"/>
          <p:cNvSpPr/>
          <p:nvPr/>
        </p:nvSpPr>
        <p:spPr>
          <a:xfrm>
            <a:off x="6104588" y="1858450"/>
            <a:ext cx="3045000" cy="329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171"/>
          <p:cNvSpPr/>
          <p:nvPr/>
        </p:nvSpPr>
        <p:spPr>
          <a:xfrm>
            <a:off x="0" y="1858450"/>
            <a:ext cx="3045000" cy="329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171"/>
          <p:cNvSpPr/>
          <p:nvPr/>
        </p:nvSpPr>
        <p:spPr>
          <a:xfrm>
            <a:off x="3049500" y="1858450"/>
            <a:ext cx="3045000" cy="3291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171"/>
          <p:cNvSpPr txBox="1">
            <a:spLocks noGrp="1"/>
          </p:cNvSpPr>
          <p:nvPr>
            <p:ph type="title"/>
          </p:nvPr>
        </p:nvSpPr>
        <p:spPr>
          <a:xfrm>
            <a:off x="464250" y="799400"/>
            <a:ext cx="5627100" cy="7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95" name="Google Shape;1795;p171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96" name="Google Shape;1796;p171"/>
          <p:cNvSpPr txBox="1">
            <a:spLocks noGrp="1"/>
          </p:cNvSpPr>
          <p:nvPr>
            <p:ph type="body" idx="2"/>
          </p:nvPr>
        </p:nvSpPr>
        <p:spPr>
          <a:xfrm>
            <a:off x="457200" y="2901900"/>
            <a:ext cx="2124300" cy="17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97" name="Google Shape;1797;p171"/>
          <p:cNvSpPr txBox="1">
            <a:spLocks noGrp="1"/>
          </p:cNvSpPr>
          <p:nvPr>
            <p:ph type="subTitle" idx="3"/>
          </p:nvPr>
        </p:nvSpPr>
        <p:spPr>
          <a:xfrm>
            <a:off x="457225" y="2254900"/>
            <a:ext cx="21243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98" name="Google Shape;1798;p171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799" name="Google Shape;1799;p171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0" name="Google Shape;1800;p171"/>
          <p:cNvSpPr txBox="1">
            <a:spLocks noGrp="1"/>
          </p:cNvSpPr>
          <p:nvPr>
            <p:ph type="body" idx="4"/>
          </p:nvPr>
        </p:nvSpPr>
        <p:spPr>
          <a:xfrm>
            <a:off x="3502943" y="2901900"/>
            <a:ext cx="2124300" cy="17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01" name="Google Shape;1801;p171"/>
          <p:cNvSpPr txBox="1">
            <a:spLocks noGrp="1"/>
          </p:cNvSpPr>
          <p:nvPr>
            <p:ph type="subTitle" idx="5"/>
          </p:nvPr>
        </p:nvSpPr>
        <p:spPr>
          <a:xfrm>
            <a:off x="3502963" y="2254900"/>
            <a:ext cx="21243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02" name="Google Shape;1802;p171"/>
          <p:cNvSpPr txBox="1">
            <a:spLocks noGrp="1"/>
          </p:cNvSpPr>
          <p:nvPr>
            <p:ph type="body" idx="6"/>
          </p:nvPr>
        </p:nvSpPr>
        <p:spPr>
          <a:xfrm>
            <a:off x="6555524" y="2901900"/>
            <a:ext cx="2124300" cy="17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03" name="Google Shape;1803;p171"/>
          <p:cNvSpPr txBox="1">
            <a:spLocks noGrp="1"/>
          </p:cNvSpPr>
          <p:nvPr>
            <p:ph type="subTitle" idx="7"/>
          </p:nvPr>
        </p:nvSpPr>
        <p:spPr>
          <a:xfrm>
            <a:off x="6555538" y="2254900"/>
            <a:ext cx="21243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Chart">
  <p:cSld name="CUSTOM_2"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172"/>
          <p:cNvSpPr txBox="1">
            <a:spLocks noGrp="1"/>
          </p:cNvSpPr>
          <p:nvPr>
            <p:ph type="title"/>
          </p:nvPr>
        </p:nvSpPr>
        <p:spPr>
          <a:xfrm>
            <a:off x="457197" y="2039550"/>
            <a:ext cx="2385900" cy="10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06" name="Google Shape;1806;p172"/>
          <p:cNvSpPr txBox="1">
            <a:spLocks noGrp="1"/>
          </p:cNvSpPr>
          <p:nvPr>
            <p:ph type="body" idx="1"/>
          </p:nvPr>
        </p:nvSpPr>
        <p:spPr>
          <a:xfrm>
            <a:off x="467721" y="3276100"/>
            <a:ext cx="2375700" cy="118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07" name="Google Shape;1807;p172"/>
          <p:cNvSpPr txBox="1">
            <a:spLocks noGrp="1"/>
          </p:cNvSpPr>
          <p:nvPr>
            <p:ph type="subTitle" idx="2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808" name="Google Shape;1808;p172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809" name="Google Shape;1809;p172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10" name="Google Shape;1810;p172"/>
          <p:cNvCxnSpPr/>
          <p:nvPr/>
        </p:nvCxnSpPr>
        <p:spPr>
          <a:xfrm>
            <a:off x="0" y="4460250"/>
            <a:ext cx="91641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1" name="Google Shape;1811;p172"/>
          <p:cNvSpPr txBox="1">
            <a:spLocks noGrp="1"/>
          </p:cNvSpPr>
          <p:nvPr>
            <p:ph type="body" idx="3"/>
          </p:nvPr>
        </p:nvSpPr>
        <p:spPr>
          <a:xfrm>
            <a:off x="3962400" y="2647959"/>
            <a:ext cx="1215300" cy="118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12" name="Google Shape;1812;p172"/>
          <p:cNvSpPr txBox="1">
            <a:spLocks noGrp="1"/>
          </p:cNvSpPr>
          <p:nvPr>
            <p:ph type="body" idx="4"/>
          </p:nvPr>
        </p:nvSpPr>
        <p:spPr>
          <a:xfrm>
            <a:off x="5674625" y="2647959"/>
            <a:ext cx="1215300" cy="118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13" name="Google Shape;1813;p172"/>
          <p:cNvSpPr txBox="1">
            <a:spLocks noGrp="1"/>
          </p:cNvSpPr>
          <p:nvPr>
            <p:ph type="body" idx="5"/>
          </p:nvPr>
        </p:nvSpPr>
        <p:spPr>
          <a:xfrm>
            <a:off x="7390868" y="2647959"/>
            <a:ext cx="1211400" cy="118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14" name="Google Shape;1814;p172"/>
          <p:cNvSpPr txBox="1">
            <a:spLocks noGrp="1"/>
          </p:cNvSpPr>
          <p:nvPr>
            <p:ph type="subTitle" idx="6"/>
          </p:nvPr>
        </p:nvSpPr>
        <p:spPr>
          <a:xfrm>
            <a:off x="3966431" y="2206300"/>
            <a:ext cx="12153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15" name="Google Shape;1815;p172"/>
          <p:cNvSpPr txBox="1">
            <a:spLocks noGrp="1"/>
          </p:cNvSpPr>
          <p:nvPr>
            <p:ph type="subTitle" idx="7"/>
          </p:nvPr>
        </p:nvSpPr>
        <p:spPr>
          <a:xfrm>
            <a:off x="5674625" y="2206300"/>
            <a:ext cx="12153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16" name="Google Shape;1816;p172"/>
          <p:cNvSpPr txBox="1">
            <a:spLocks noGrp="1"/>
          </p:cNvSpPr>
          <p:nvPr>
            <p:ph type="subTitle" idx="8"/>
          </p:nvPr>
        </p:nvSpPr>
        <p:spPr>
          <a:xfrm>
            <a:off x="7386850" y="2206300"/>
            <a:ext cx="12114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2 Sections, 2 Bullets Each">
  <p:cSld name="7_Title Slide_1"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title"/>
          </p:nvPr>
        </p:nvSpPr>
        <p:spPr>
          <a:xfrm>
            <a:off x="472963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body" idx="1"/>
          </p:nvPr>
        </p:nvSpPr>
        <p:spPr>
          <a:xfrm>
            <a:off x="640475" y="2461169"/>
            <a:ext cx="36822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2"/>
          </p:nvPr>
        </p:nvSpPr>
        <p:spPr>
          <a:xfrm>
            <a:off x="472975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3"/>
          </p:nvPr>
        </p:nvSpPr>
        <p:spPr>
          <a:xfrm>
            <a:off x="640475" y="3789944"/>
            <a:ext cx="36822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body" idx="4"/>
          </p:nvPr>
        </p:nvSpPr>
        <p:spPr>
          <a:xfrm>
            <a:off x="4821325" y="2461169"/>
            <a:ext cx="36822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body" idx="5"/>
          </p:nvPr>
        </p:nvSpPr>
        <p:spPr>
          <a:xfrm>
            <a:off x="4821325" y="3789944"/>
            <a:ext cx="36822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ubTitle" idx="6"/>
          </p:nvPr>
        </p:nvSpPr>
        <p:spPr>
          <a:xfrm>
            <a:off x="4551850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roduct Screen">
  <p:cSld name="SECTION_HEADER_2_2_1_1_1_2_2_1_1"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173"/>
          <p:cNvSpPr/>
          <p:nvPr/>
        </p:nvSpPr>
        <p:spPr>
          <a:xfrm>
            <a:off x="5257800" y="799400"/>
            <a:ext cx="3429000" cy="4344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173"/>
          <p:cNvSpPr txBox="1">
            <a:spLocks noGrp="1"/>
          </p:cNvSpPr>
          <p:nvPr>
            <p:ph type="title"/>
          </p:nvPr>
        </p:nvSpPr>
        <p:spPr>
          <a:xfrm>
            <a:off x="457200" y="1153375"/>
            <a:ext cx="34290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20" name="Google Shape;1820;p173"/>
          <p:cNvSpPr txBox="1">
            <a:spLocks noGrp="1"/>
          </p:cNvSpPr>
          <p:nvPr>
            <p:ph type="body" idx="1"/>
          </p:nvPr>
        </p:nvSpPr>
        <p:spPr>
          <a:xfrm>
            <a:off x="457200" y="2577425"/>
            <a:ext cx="3429000" cy="14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21" name="Google Shape;1821;p173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800">
              <a:solidFill>
                <a:schemeClr val="dk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822" name="Google Shape;1822;p173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3" name="Google Shape;1823;p173"/>
          <p:cNvSpPr txBox="1">
            <a:spLocks noGrp="1"/>
          </p:cNvSpPr>
          <p:nvPr>
            <p:ph type="subTitle" idx="2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24" name="Google Shape;1824;p173"/>
          <p:cNvSpPr txBox="1">
            <a:spLocks noGrp="1"/>
          </p:cNvSpPr>
          <p:nvPr>
            <p:ph type="subTitle" idx="3"/>
          </p:nvPr>
        </p:nvSpPr>
        <p:spPr>
          <a:xfrm>
            <a:off x="457200" y="2217725"/>
            <a:ext cx="34290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825" name="Google Shape;1825;p173"/>
          <p:cNvSpPr>
            <a:spLocks noGrp="1"/>
          </p:cNvSpPr>
          <p:nvPr>
            <p:ph type="pic" idx="4"/>
          </p:nvPr>
        </p:nvSpPr>
        <p:spPr>
          <a:xfrm>
            <a:off x="5943575" y="1465075"/>
            <a:ext cx="2057400" cy="4455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roduct Screen 2">
  <p:cSld name="SECTION_HEADER_2_2_1_1_1_2_2_1_1_2">
    <p:bg>
      <p:bgPr>
        <a:solidFill>
          <a:schemeClr val="accent5"/>
        </a:solidFill>
        <a:effectLst/>
      </p:bgPr>
    </p:bg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174"/>
          <p:cNvSpPr/>
          <p:nvPr/>
        </p:nvSpPr>
        <p:spPr>
          <a:xfrm>
            <a:off x="457200" y="1533750"/>
            <a:ext cx="3429000" cy="3609900"/>
          </a:xfrm>
          <a:prstGeom prst="round2SameRect">
            <a:avLst>
              <a:gd name="adj1" fmla="val 49315"/>
              <a:gd name="adj2" fmla="val 0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174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829" name="Google Shape;1829;p174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0" name="Google Shape;1830;p174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831" name="Google Shape;1831;p174"/>
          <p:cNvSpPr txBox="1">
            <a:spLocks noGrp="1"/>
          </p:cNvSpPr>
          <p:nvPr>
            <p:ph type="title"/>
          </p:nvPr>
        </p:nvSpPr>
        <p:spPr>
          <a:xfrm>
            <a:off x="4572000" y="1153375"/>
            <a:ext cx="34290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2" name="Google Shape;1832;p174"/>
          <p:cNvSpPr txBox="1">
            <a:spLocks noGrp="1"/>
          </p:cNvSpPr>
          <p:nvPr>
            <p:ph type="body" idx="2"/>
          </p:nvPr>
        </p:nvSpPr>
        <p:spPr>
          <a:xfrm>
            <a:off x="4572000" y="2217725"/>
            <a:ext cx="3429000" cy="14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33" name="Google Shape;1833;p174"/>
          <p:cNvSpPr>
            <a:spLocks noGrp="1"/>
          </p:cNvSpPr>
          <p:nvPr>
            <p:ph type="pic" idx="3"/>
          </p:nvPr>
        </p:nvSpPr>
        <p:spPr>
          <a:xfrm>
            <a:off x="1143000" y="1160275"/>
            <a:ext cx="2057400" cy="4455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roduct Screen 1">
  <p:cSld name="SECTION_HEADER_2_2_1_1_1_2_2_1_1_1">
    <p:bg>
      <p:bgPr>
        <a:solidFill>
          <a:srgbClr val="D9D9D9"/>
        </a:solidFill>
        <a:effectLst/>
      </p:bgPr>
    </p:bg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175"/>
          <p:cNvSpPr txBox="1">
            <a:spLocks noGrp="1"/>
          </p:cNvSpPr>
          <p:nvPr>
            <p:ph type="title"/>
          </p:nvPr>
        </p:nvSpPr>
        <p:spPr>
          <a:xfrm>
            <a:off x="457200" y="799400"/>
            <a:ext cx="27432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6" name="Google Shape;1836;p175"/>
          <p:cNvSpPr txBox="1">
            <a:spLocks noGrp="1"/>
          </p:cNvSpPr>
          <p:nvPr>
            <p:ph type="body" idx="1"/>
          </p:nvPr>
        </p:nvSpPr>
        <p:spPr>
          <a:xfrm>
            <a:off x="6286500" y="2717725"/>
            <a:ext cx="20574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37" name="Google Shape;1837;p175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800">
              <a:solidFill>
                <a:schemeClr val="dk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838" name="Google Shape;1838;p175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9" name="Google Shape;1839;p175"/>
          <p:cNvSpPr txBox="1">
            <a:spLocks noGrp="1"/>
          </p:cNvSpPr>
          <p:nvPr>
            <p:ph type="subTitle" idx="2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75"/>
          <p:cNvSpPr txBox="1">
            <a:spLocks noGrp="1"/>
          </p:cNvSpPr>
          <p:nvPr>
            <p:ph type="subTitle" idx="3"/>
          </p:nvPr>
        </p:nvSpPr>
        <p:spPr>
          <a:xfrm>
            <a:off x="6286500" y="2361475"/>
            <a:ext cx="2057400" cy="35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841" name="Google Shape;1841;p175"/>
          <p:cNvSpPr txBox="1">
            <a:spLocks noGrp="1"/>
          </p:cNvSpPr>
          <p:nvPr>
            <p:ph type="body" idx="4"/>
          </p:nvPr>
        </p:nvSpPr>
        <p:spPr>
          <a:xfrm>
            <a:off x="6286500" y="4129200"/>
            <a:ext cx="20574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42" name="Google Shape;1842;p175"/>
          <p:cNvSpPr txBox="1">
            <a:spLocks noGrp="1"/>
          </p:cNvSpPr>
          <p:nvPr>
            <p:ph type="subTitle" idx="5"/>
          </p:nvPr>
        </p:nvSpPr>
        <p:spPr>
          <a:xfrm>
            <a:off x="6286500" y="3772950"/>
            <a:ext cx="2057400" cy="35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843" name="Google Shape;1843;p175"/>
          <p:cNvSpPr txBox="1">
            <a:spLocks noGrp="1"/>
          </p:cNvSpPr>
          <p:nvPr>
            <p:ph type="body" idx="6"/>
          </p:nvPr>
        </p:nvSpPr>
        <p:spPr>
          <a:xfrm>
            <a:off x="800100" y="2717725"/>
            <a:ext cx="20574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44" name="Google Shape;1844;p175"/>
          <p:cNvSpPr txBox="1">
            <a:spLocks noGrp="1"/>
          </p:cNvSpPr>
          <p:nvPr>
            <p:ph type="subTitle" idx="7"/>
          </p:nvPr>
        </p:nvSpPr>
        <p:spPr>
          <a:xfrm>
            <a:off x="800100" y="2361475"/>
            <a:ext cx="2057400" cy="35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845" name="Google Shape;1845;p175"/>
          <p:cNvSpPr txBox="1">
            <a:spLocks noGrp="1"/>
          </p:cNvSpPr>
          <p:nvPr>
            <p:ph type="body" idx="8"/>
          </p:nvPr>
        </p:nvSpPr>
        <p:spPr>
          <a:xfrm>
            <a:off x="800100" y="4129200"/>
            <a:ext cx="20574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46" name="Google Shape;1846;p175"/>
          <p:cNvSpPr txBox="1">
            <a:spLocks noGrp="1"/>
          </p:cNvSpPr>
          <p:nvPr>
            <p:ph type="subTitle" idx="9"/>
          </p:nvPr>
        </p:nvSpPr>
        <p:spPr>
          <a:xfrm>
            <a:off x="800100" y="3772950"/>
            <a:ext cx="2057400" cy="35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847" name="Google Shape;1847;p175"/>
          <p:cNvSpPr>
            <a:spLocks noGrp="1"/>
          </p:cNvSpPr>
          <p:nvPr>
            <p:ph type="pic" idx="13"/>
          </p:nvPr>
        </p:nvSpPr>
        <p:spPr>
          <a:xfrm>
            <a:off x="3465300" y="1160275"/>
            <a:ext cx="2213400" cy="47931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roduct Screen 1 1">
  <p:cSld name="SECTION_HEADER_2_2_1_1_1_2_2_1_1_1_2">
    <p:bg>
      <p:bgPr>
        <a:solidFill>
          <a:schemeClr val="dk2"/>
        </a:solidFill>
        <a:effectLst/>
      </p:bgPr>
    </p:bg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176"/>
          <p:cNvSpPr/>
          <p:nvPr/>
        </p:nvSpPr>
        <p:spPr>
          <a:xfrm>
            <a:off x="457400" y="2922650"/>
            <a:ext cx="8229300" cy="8229300"/>
          </a:xfrm>
          <a:prstGeom prst="ellipse">
            <a:avLst/>
          </a:prstGeom>
          <a:gradFill>
            <a:gsLst>
              <a:gs pos="0">
                <a:schemeClr val="dk2"/>
              </a:gs>
              <a:gs pos="25000">
                <a:schemeClr val="dk2"/>
              </a:gs>
              <a:gs pos="100000">
                <a:schemeClr val="l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50" name="Google Shape;1850;p176"/>
          <p:cNvCxnSpPr/>
          <p:nvPr/>
        </p:nvCxnSpPr>
        <p:spPr>
          <a:xfrm>
            <a:off x="4579575" y="1787550"/>
            <a:ext cx="1897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1" name="Google Shape;1851;p176"/>
          <p:cNvSpPr txBox="1">
            <a:spLocks noGrp="1"/>
          </p:cNvSpPr>
          <p:nvPr>
            <p:ph type="title"/>
          </p:nvPr>
        </p:nvSpPr>
        <p:spPr>
          <a:xfrm>
            <a:off x="457200" y="1863750"/>
            <a:ext cx="2400300" cy="141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52" name="Google Shape;1852;p176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853" name="Google Shape;1853;p176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4" name="Google Shape;1854;p176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855" name="Google Shape;1855;p176"/>
          <p:cNvSpPr txBox="1">
            <a:spLocks noGrp="1"/>
          </p:cNvSpPr>
          <p:nvPr>
            <p:ph type="body" idx="2"/>
          </p:nvPr>
        </p:nvSpPr>
        <p:spPr>
          <a:xfrm>
            <a:off x="6629400" y="1864725"/>
            <a:ext cx="2057400" cy="5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56" name="Google Shape;1856;p176"/>
          <p:cNvSpPr txBox="1">
            <a:spLocks noGrp="1"/>
          </p:cNvSpPr>
          <p:nvPr>
            <p:ph type="subTitle" idx="3"/>
          </p:nvPr>
        </p:nvSpPr>
        <p:spPr>
          <a:xfrm>
            <a:off x="6629400" y="1508475"/>
            <a:ext cx="2057400" cy="35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857" name="Google Shape;1857;p176"/>
          <p:cNvSpPr txBox="1">
            <a:spLocks noGrp="1"/>
          </p:cNvSpPr>
          <p:nvPr>
            <p:ph type="body" idx="4"/>
          </p:nvPr>
        </p:nvSpPr>
        <p:spPr>
          <a:xfrm>
            <a:off x="6629400" y="2919200"/>
            <a:ext cx="2057400" cy="5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58" name="Google Shape;1858;p176"/>
          <p:cNvSpPr txBox="1">
            <a:spLocks noGrp="1"/>
          </p:cNvSpPr>
          <p:nvPr>
            <p:ph type="subTitle" idx="5"/>
          </p:nvPr>
        </p:nvSpPr>
        <p:spPr>
          <a:xfrm>
            <a:off x="6629400" y="2562950"/>
            <a:ext cx="2057400" cy="35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859" name="Google Shape;1859;p176"/>
          <p:cNvSpPr txBox="1">
            <a:spLocks noGrp="1"/>
          </p:cNvSpPr>
          <p:nvPr>
            <p:ph type="body" idx="6"/>
          </p:nvPr>
        </p:nvSpPr>
        <p:spPr>
          <a:xfrm>
            <a:off x="6629400" y="3973675"/>
            <a:ext cx="2057400" cy="5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60" name="Google Shape;1860;p176"/>
          <p:cNvSpPr txBox="1">
            <a:spLocks noGrp="1"/>
          </p:cNvSpPr>
          <p:nvPr>
            <p:ph type="subTitle" idx="7"/>
          </p:nvPr>
        </p:nvSpPr>
        <p:spPr>
          <a:xfrm>
            <a:off x="6629400" y="3617425"/>
            <a:ext cx="2057400" cy="35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1861" name="Google Shape;1861;p176"/>
          <p:cNvCxnSpPr/>
          <p:nvPr/>
        </p:nvCxnSpPr>
        <p:spPr>
          <a:xfrm>
            <a:off x="4579575" y="2839725"/>
            <a:ext cx="1897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2" name="Google Shape;1862;p176"/>
          <p:cNvCxnSpPr/>
          <p:nvPr/>
        </p:nvCxnSpPr>
        <p:spPr>
          <a:xfrm>
            <a:off x="4579575" y="3891900"/>
            <a:ext cx="1897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63" name="Google Shape;1863;p176"/>
          <p:cNvSpPr>
            <a:spLocks noGrp="1"/>
          </p:cNvSpPr>
          <p:nvPr>
            <p:ph type="pic" idx="8"/>
          </p:nvPr>
        </p:nvSpPr>
        <p:spPr>
          <a:xfrm>
            <a:off x="3465300" y="1160275"/>
            <a:ext cx="2213400" cy="47931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2 Product Screens">
  <p:cSld name="SECTION_HEADER_2_2_1_1_1_2_2_1_1_1_2_1">
    <p:bg>
      <p:bgPr>
        <a:solidFill>
          <a:schemeClr val="dk2"/>
        </a:solidFill>
        <a:effectLst/>
      </p:bgPr>
    </p:bg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177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866" name="Google Shape;1866;p177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7" name="Google Shape;1867;p177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868" name="Google Shape;1868;p177"/>
          <p:cNvSpPr>
            <a:spLocks noGrp="1"/>
          </p:cNvSpPr>
          <p:nvPr>
            <p:ph type="pic" idx="2"/>
          </p:nvPr>
        </p:nvSpPr>
        <p:spPr>
          <a:xfrm>
            <a:off x="457200" y="1153375"/>
            <a:ext cx="1631400" cy="35334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869" name="Google Shape;1869;p177"/>
          <p:cNvSpPr>
            <a:spLocks noGrp="1"/>
          </p:cNvSpPr>
          <p:nvPr>
            <p:ph type="pic" idx="3"/>
          </p:nvPr>
        </p:nvSpPr>
        <p:spPr>
          <a:xfrm>
            <a:off x="2254040" y="1153375"/>
            <a:ext cx="1631400" cy="35334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870" name="Google Shape;1870;p177"/>
          <p:cNvSpPr txBox="1">
            <a:spLocks noGrp="1"/>
          </p:cNvSpPr>
          <p:nvPr>
            <p:ph type="title"/>
          </p:nvPr>
        </p:nvSpPr>
        <p:spPr>
          <a:xfrm>
            <a:off x="4572000" y="1861125"/>
            <a:ext cx="34290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71" name="Google Shape;1871;p177"/>
          <p:cNvSpPr txBox="1">
            <a:spLocks noGrp="1"/>
          </p:cNvSpPr>
          <p:nvPr>
            <p:ph type="body" idx="4"/>
          </p:nvPr>
        </p:nvSpPr>
        <p:spPr>
          <a:xfrm>
            <a:off x="4572000" y="3276625"/>
            <a:ext cx="3429000" cy="14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2 Product Screen">
  <p:cSld name="SECTION_HEADER_2_2_1_1_1_2_2_1_1_3"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178"/>
          <p:cNvSpPr/>
          <p:nvPr/>
        </p:nvSpPr>
        <p:spPr>
          <a:xfrm>
            <a:off x="3899200" y="0"/>
            <a:ext cx="5244900" cy="515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178"/>
          <p:cNvSpPr txBox="1">
            <a:spLocks noGrp="1"/>
          </p:cNvSpPr>
          <p:nvPr>
            <p:ph type="title"/>
          </p:nvPr>
        </p:nvSpPr>
        <p:spPr>
          <a:xfrm>
            <a:off x="457200" y="1863750"/>
            <a:ext cx="27432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75" name="Google Shape;1875;p178"/>
          <p:cNvSpPr txBox="1">
            <a:spLocks noGrp="1"/>
          </p:cNvSpPr>
          <p:nvPr>
            <p:ph type="subTitle" idx="1"/>
          </p:nvPr>
        </p:nvSpPr>
        <p:spPr>
          <a:xfrm>
            <a:off x="457200" y="3275225"/>
            <a:ext cx="27432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876" name="Google Shape;1876;p178"/>
          <p:cNvSpPr>
            <a:spLocks noGrp="1"/>
          </p:cNvSpPr>
          <p:nvPr>
            <p:ph type="pic" idx="2"/>
          </p:nvPr>
        </p:nvSpPr>
        <p:spPr>
          <a:xfrm>
            <a:off x="4572000" y="799400"/>
            <a:ext cx="1794900" cy="38874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877" name="Google Shape;1877;p178"/>
          <p:cNvSpPr>
            <a:spLocks noGrp="1"/>
          </p:cNvSpPr>
          <p:nvPr>
            <p:ph type="pic" idx="3"/>
          </p:nvPr>
        </p:nvSpPr>
        <p:spPr>
          <a:xfrm>
            <a:off x="6891905" y="799400"/>
            <a:ext cx="1794900" cy="38874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878" name="Google Shape;1878;p178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1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879" name="Google Shape;1879;p178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0" name="Google Shape;1880;p178"/>
          <p:cNvSpPr txBox="1">
            <a:spLocks noGrp="1"/>
          </p:cNvSpPr>
          <p:nvPr>
            <p:ph type="subTitle" idx="4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2 Product Screen 1">
  <p:cSld name="SECTION_HEADER_2_2_1_1_1_2_2_1_1_3_1"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179"/>
          <p:cNvSpPr/>
          <p:nvPr/>
        </p:nvSpPr>
        <p:spPr>
          <a:xfrm>
            <a:off x="3899200" y="0"/>
            <a:ext cx="5244900" cy="515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179"/>
          <p:cNvSpPr>
            <a:spLocks noGrp="1"/>
          </p:cNvSpPr>
          <p:nvPr>
            <p:ph type="pic" idx="2"/>
          </p:nvPr>
        </p:nvSpPr>
        <p:spPr>
          <a:xfrm>
            <a:off x="4572000" y="799400"/>
            <a:ext cx="1794900" cy="38874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884" name="Google Shape;1884;p179"/>
          <p:cNvSpPr>
            <a:spLocks noGrp="1"/>
          </p:cNvSpPr>
          <p:nvPr>
            <p:ph type="pic" idx="3"/>
          </p:nvPr>
        </p:nvSpPr>
        <p:spPr>
          <a:xfrm>
            <a:off x="6891905" y="799400"/>
            <a:ext cx="1794900" cy="38874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885" name="Google Shape;1885;p179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886" name="Google Shape;1886;p179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7" name="Google Shape;1887;p179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888" name="Google Shape;1888;p179"/>
          <p:cNvSpPr txBox="1">
            <a:spLocks noGrp="1"/>
          </p:cNvSpPr>
          <p:nvPr>
            <p:ph type="title"/>
          </p:nvPr>
        </p:nvSpPr>
        <p:spPr>
          <a:xfrm>
            <a:off x="457200" y="1863750"/>
            <a:ext cx="27432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89" name="Google Shape;1889;p179"/>
          <p:cNvSpPr txBox="1">
            <a:spLocks noGrp="1"/>
          </p:cNvSpPr>
          <p:nvPr>
            <p:ph type="subTitle" idx="4"/>
          </p:nvPr>
        </p:nvSpPr>
        <p:spPr>
          <a:xfrm>
            <a:off x="457200" y="3275225"/>
            <a:ext cx="27432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3 Product Screen">
  <p:cSld name="SECTION_HEADER_2_2_1_1_1_2_2_1_1_3_1_1">
    <p:bg>
      <p:bgPr>
        <a:solidFill>
          <a:schemeClr val="accent5"/>
        </a:solidFill>
        <a:effectLst/>
      </p:bgPr>
    </p:bg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80"/>
          <p:cNvSpPr>
            <a:spLocks noGrp="1"/>
          </p:cNvSpPr>
          <p:nvPr>
            <p:ph type="pic" idx="2"/>
          </p:nvPr>
        </p:nvSpPr>
        <p:spPr>
          <a:xfrm>
            <a:off x="5557472" y="1160275"/>
            <a:ext cx="1458000" cy="31578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892" name="Google Shape;1892;p180"/>
          <p:cNvSpPr>
            <a:spLocks noGrp="1"/>
          </p:cNvSpPr>
          <p:nvPr>
            <p:ph type="pic" idx="3"/>
          </p:nvPr>
        </p:nvSpPr>
        <p:spPr>
          <a:xfrm>
            <a:off x="7228748" y="1160275"/>
            <a:ext cx="1458000" cy="31578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893" name="Google Shape;1893;p180"/>
          <p:cNvSpPr>
            <a:spLocks noGrp="1"/>
          </p:cNvSpPr>
          <p:nvPr>
            <p:ph type="pic" idx="4"/>
          </p:nvPr>
        </p:nvSpPr>
        <p:spPr>
          <a:xfrm>
            <a:off x="3886200" y="1160275"/>
            <a:ext cx="1458000" cy="31578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894" name="Google Shape;1894;p180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895" name="Google Shape;1895;p180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896" name="Google Shape;1896;p180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7" name="Google Shape;1897;p180"/>
          <p:cNvSpPr txBox="1">
            <a:spLocks noGrp="1"/>
          </p:cNvSpPr>
          <p:nvPr>
            <p:ph type="title"/>
          </p:nvPr>
        </p:nvSpPr>
        <p:spPr>
          <a:xfrm>
            <a:off x="457200" y="1863750"/>
            <a:ext cx="27432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98" name="Google Shape;1898;p180"/>
          <p:cNvSpPr txBox="1">
            <a:spLocks noGrp="1"/>
          </p:cNvSpPr>
          <p:nvPr>
            <p:ph type="subTitle" idx="5"/>
          </p:nvPr>
        </p:nvSpPr>
        <p:spPr>
          <a:xfrm>
            <a:off x="457200" y="3275225"/>
            <a:ext cx="27432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roduct Screen Large">
  <p:cSld name="SECTION_HEADER_2_2_1_1_1_2_2_1_1_1_2_1_2">
    <p:bg>
      <p:bgPr>
        <a:solidFill>
          <a:schemeClr val="dk2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181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901" name="Google Shape;1901;p181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2" name="Google Shape;1902;p181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03" name="Google Shape;1903;p181"/>
          <p:cNvSpPr>
            <a:spLocks noGrp="1"/>
          </p:cNvSpPr>
          <p:nvPr>
            <p:ph type="pic" idx="2"/>
          </p:nvPr>
        </p:nvSpPr>
        <p:spPr>
          <a:xfrm>
            <a:off x="6171674" y="799400"/>
            <a:ext cx="1794900" cy="38874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04" name="Google Shape;1904;p181"/>
          <p:cNvSpPr txBox="1">
            <a:spLocks noGrp="1"/>
          </p:cNvSpPr>
          <p:nvPr>
            <p:ph type="title"/>
          </p:nvPr>
        </p:nvSpPr>
        <p:spPr>
          <a:xfrm>
            <a:off x="457200" y="1153375"/>
            <a:ext cx="4800600" cy="14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05" name="Google Shape;1905;p181"/>
          <p:cNvSpPr txBox="1">
            <a:spLocks noGrp="1"/>
          </p:cNvSpPr>
          <p:nvPr>
            <p:ph type="subTitle" idx="3"/>
          </p:nvPr>
        </p:nvSpPr>
        <p:spPr>
          <a:xfrm>
            <a:off x="457200" y="3275225"/>
            <a:ext cx="27432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906" name="Google Shape;1906;p181"/>
          <p:cNvCxnSpPr/>
          <p:nvPr/>
        </p:nvCxnSpPr>
        <p:spPr>
          <a:xfrm rot="10800000">
            <a:off x="457350" y="2899125"/>
            <a:ext cx="4824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3 Product Screens">
  <p:cSld name="SECTION_HEADER_2_2_1_1_1_2_2_1_1_1_2_1_1">
    <p:bg>
      <p:bgPr>
        <a:solidFill>
          <a:schemeClr val="dk2"/>
        </a:solidFill>
        <a:effectLst/>
      </p:bgPr>
    </p:bg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p182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909" name="Google Shape;1909;p182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0" name="Google Shape;1910;p182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11" name="Google Shape;1911;p182"/>
          <p:cNvSpPr>
            <a:spLocks noGrp="1"/>
          </p:cNvSpPr>
          <p:nvPr>
            <p:ph type="pic" idx="2"/>
          </p:nvPr>
        </p:nvSpPr>
        <p:spPr>
          <a:xfrm>
            <a:off x="5613257" y="1191150"/>
            <a:ext cx="1275000" cy="2761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12" name="Google Shape;1912;p182"/>
          <p:cNvSpPr>
            <a:spLocks noGrp="1"/>
          </p:cNvSpPr>
          <p:nvPr>
            <p:ph type="pic" idx="3"/>
          </p:nvPr>
        </p:nvSpPr>
        <p:spPr>
          <a:xfrm>
            <a:off x="7399864" y="1191150"/>
            <a:ext cx="1275000" cy="2761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13" name="Google Shape;1913;p182"/>
          <p:cNvSpPr>
            <a:spLocks noGrp="1"/>
          </p:cNvSpPr>
          <p:nvPr>
            <p:ph type="pic" idx="4"/>
          </p:nvPr>
        </p:nvSpPr>
        <p:spPr>
          <a:xfrm>
            <a:off x="3826650" y="1191150"/>
            <a:ext cx="1275000" cy="2761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14" name="Google Shape;1914;p182"/>
          <p:cNvSpPr txBox="1">
            <a:spLocks noGrp="1"/>
          </p:cNvSpPr>
          <p:nvPr>
            <p:ph type="subTitle" idx="5"/>
          </p:nvPr>
        </p:nvSpPr>
        <p:spPr>
          <a:xfrm>
            <a:off x="3702750" y="4418025"/>
            <a:ext cx="1522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15" name="Google Shape;1915;p182"/>
          <p:cNvSpPr txBox="1">
            <a:spLocks noGrp="1"/>
          </p:cNvSpPr>
          <p:nvPr>
            <p:ph type="subTitle" idx="6"/>
          </p:nvPr>
        </p:nvSpPr>
        <p:spPr>
          <a:xfrm>
            <a:off x="5489350" y="4418025"/>
            <a:ext cx="1522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16" name="Google Shape;1916;p182"/>
          <p:cNvSpPr txBox="1">
            <a:spLocks noGrp="1"/>
          </p:cNvSpPr>
          <p:nvPr>
            <p:ph type="subTitle" idx="7"/>
          </p:nvPr>
        </p:nvSpPr>
        <p:spPr>
          <a:xfrm>
            <a:off x="7239600" y="4418025"/>
            <a:ext cx="1522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17" name="Google Shape;1917;p182"/>
          <p:cNvSpPr txBox="1">
            <a:spLocks noGrp="1"/>
          </p:cNvSpPr>
          <p:nvPr>
            <p:ph type="title"/>
          </p:nvPr>
        </p:nvSpPr>
        <p:spPr>
          <a:xfrm>
            <a:off x="457200" y="1863750"/>
            <a:ext cx="27432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18" name="Google Shape;1918;p182"/>
          <p:cNvSpPr txBox="1">
            <a:spLocks noGrp="1"/>
          </p:cNvSpPr>
          <p:nvPr>
            <p:ph type="subTitle" idx="8"/>
          </p:nvPr>
        </p:nvSpPr>
        <p:spPr>
          <a:xfrm>
            <a:off x="457200" y="3275225"/>
            <a:ext cx="27432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2 Sections, Body Text Only">
  <p:cSld name="TITLE_AND_BODY_1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57" name="Google Shape;157;p19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472963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640475" y="2461158"/>
            <a:ext cx="3682200" cy="22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2"/>
          </p:nvPr>
        </p:nvSpPr>
        <p:spPr>
          <a:xfrm>
            <a:off x="472975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body" idx="3"/>
          </p:nvPr>
        </p:nvSpPr>
        <p:spPr>
          <a:xfrm>
            <a:off x="4821325" y="2461158"/>
            <a:ext cx="3682200" cy="22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4"/>
          </p:nvPr>
        </p:nvSpPr>
        <p:spPr>
          <a:xfrm>
            <a:off x="4551850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3 Product Screens 1">
  <p:cSld name="SECTION_HEADER_2_2_1_1_1_2_2_1_1_1_2_1_1_1">
    <p:bg>
      <p:bgPr>
        <a:solidFill>
          <a:schemeClr val="lt2"/>
        </a:solidFill>
        <a:effectLst/>
      </p:bgPr>
    </p:bg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183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1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921" name="Google Shape;1921;p183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2" name="Google Shape;1922;p183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roxima Nova Semibold"/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23" name="Google Shape;1923;p183"/>
          <p:cNvSpPr>
            <a:spLocks noGrp="1"/>
          </p:cNvSpPr>
          <p:nvPr>
            <p:ph type="pic" idx="2"/>
          </p:nvPr>
        </p:nvSpPr>
        <p:spPr>
          <a:xfrm>
            <a:off x="5613257" y="1191150"/>
            <a:ext cx="1275000" cy="2761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24" name="Google Shape;1924;p183"/>
          <p:cNvSpPr>
            <a:spLocks noGrp="1"/>
          </p:cNvSpPr>
          <p:nvPr>
            <p:ph type="pic" idx="3"/>
          </p:nvPr>
        </p:nvSpPr>
        <p:spPr>
          <a:xfrm>
            <a:off x="7399864" y="1191150"/>
            <a:ext cx="1275000" cy="2761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25" name="Google Shape;1925;p183"/>
          <p:cNvSpPr>
            <a:spLocks noGrp="1"/>
          </p:cNvSpPr>
          <p:nvPr>
            <p:ph type="pic" idx="4"/>
          </p:nvPr>
        </p:nvSpPr>
        <p:spPr>
          <a:xfrm>
            <a:off x="3826650" y="1191150"/>
            <a:ext cx="1275000" cy="2761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26" name="Google Shape;1926;p183"/>
          <p:cNvSpPr txBox="1">
            <a:spLocks noGrp="1"/>
          </p:cNvSpPr>
          <p:nvPr>
            <p:ph type="subTitle" idx="5"/>
          </p:nvPr>
        </p:nvSpPr>
        <p:spPr>
          <a:xfrm>
            <a:off x="3702750" y="4418025"/>
            <a:ext cx="1522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27" name="Google Shape;1927;p183"/>
          <p:cNvSpPr txBox="1">
            <a:spLocks noGrp="1"/>
          </p:cNvSpPr>
          <p:nvPr>
            <p:ph type="subTitle" idx="6"/>
          </p:nvPr>
        </p:nvSpPr>
        <p:spPr>
          <a:xfrm>
            <a:off x="5489350" y="4418025"/>
            <a:ext cx="1522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28" name="Google Shape;1928;p183"/>
          <p:cNvSpPr txBox="1">
            <a:spLocks noGrp="1"/>
          </p:cNvSpPr>
          <p:nvPr>
            <p:ph type="subTitle" idx="7"/>
          </p:nvPr>
        </p:nvSpPr>
        <p:spPr>
          <a:xfrm>
            <a:off x="7239600" y="4418025"/>
            <a:ext cx="1522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29" name="Google Shape;1929;p183"/>
          <p:cNvSpPr txBox="1">
            <a:spLocks noGrp="1"/>
          </p:cNvSpPr>
          <p:nvPr>
            <p:ph type="title"/>
          </p:nvPr>
        </p:nvSpPr>
        <p:spPr>
          <a:xfrm>
            <a:off x="457200" y="1863750"/>
            <a:ext cx="27432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30" name="Google Shape;1930;p183"/>
          <p:cNvSpPr txBox="1">
            <a:spLocks noGrp="1"/>
          </p:cNvSpPr>
          <p:nvPr>
            <p:ph type="subTitle" idx="8"/>
          </p:nvPr>
        </p:nvSpPr>
        <p:spPr>
          <a:xfrm>
            <a:off x="457200" y="3275225"/>
            <a:ext cx="27432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3 Product Screens 2">
  <p:cSld name="CUSTOM_3_1_3">
    <p:bg>
      <p:bgPr>
        <a:gradFill>
          <a:gsLst>
            <a:gs pos="0">
              <a:schemeClr val="dk2"/>
            </a:gs>
            <a:gs pos="24000">
              <a:schemeClr val="dk2"/>
            </a:gs>
            <a:gs pos="100000">
              <a:schemeClr val="lt2"/>
            </a:gs>
          </a:gsLst>
          <a:lin ang="2700006" scaled="0"/>
        </a:gradFill>
        <a:effectLst/>
      </p:bgPr>
    </p:bg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184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1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933" name="Google Shape;1933;p184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4" name="Google Shape;1934;p184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roxima Nova Semibold"/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35" name="Google Shape;1935;p184"/>
          <p:cNvSpPr>
            <a:spLocks noGrp="1"/>
          </p:cNvSpPr>
          <p:nvPr>
            <p:ph type="pic" idx="2"/>
          </p:nvPr>
        </p:nvSpPr>
        <p:spPr>
          <a:xfrm>
            <a:off x="5613257" y="1191150"/>
            <a:ext cx="1275000" cy="2761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36" name="Google Shape;1936;p184"/>
          <p:cNvSpPr>
            <a:spLocks noGrp="1"/>
          </p:cNvSpPr>
          <p:nvPr>
            <p:ph type="pic" idx="3"/>
          </p:nvPr>
        </p:nvSpPr>
        <p:spPr>
          <a:xfrm>
            <a:off x="7399864" y="1191150"/>
            <a:ext cx="1275000" cy="2761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37" name="Google Shape;1937;p184"/>
          <p:cNvSpPr>
            <a:spLocks noGrp="1"/>
          </p:cNvSpPr>
          <p:nvPr>
            <p:ph type="pic" idx="4"/>
          </p:nvPr>
        </p:nvSpPr>
        <p:spPr>
          <a:xfrm>
            <a:off x="3826650" y="1191150"/>
            <a:ext cx="1275000" cy="2761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38" name="Google Shape;1938;p184"/>
          <p:cNvSpPr txBox="1">
            <a:spLocks noGrp="1"/>
          </p:cNvSpPr>
          <p:nvPr>
            <p:ph type="subTitle" idx="5"/>
          </p:nvPr>
        </p:nvSpPr>
        <p:spPr>
          <a:xfrm>
            <a:off x="3702750" y="4418025"/>
            <a:ext cx="1522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39" name="Google Shape;1939;p184"/>
          <p:cNvSpPr txBox="1">
            <a:spLocks noGrp="1"/>
          </p:cNvSpPr>
          <p:nvPr>
            <p:ph type="subTitle" idx="6"/>
          </p:nvPr>
        </p:nvSpPr>
        <p:spPr>
          <a:xfrm>
            <a:off x="5489350" y="4418025"/>
            <a:ext cx="1522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40" name="Google Shape;1940;p184"/>
          <p:cNvSpPr txBox="1">
            <a:spLocks noGrp="1"/>
          </p:cNvSpPr>
          <p:nvPr>
            <p:ph type="subTitle" idx="7"/>
          </p:nvPr>
        </p:nvSpPr>
        <p:spPr>
          <a:xfrm>
            <a:off x="7239600" y="4418025"/>
            <a:ext cx="1522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41" name="Google Shape;1941;p184"/>
          <p:cNvSpPr txBox="1">
            <a:spLocks noGrp="1"/>
          </p:cNvSpPr>
          <p:nvPr>
            <p:ph type="title"/>
          </p:nvPr>
        </p:nvSpPr>
        <p:spPr>
          <a:xfrm>
            <a:off x="457200" y="1863750"/>
            <a:ext cx="27432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42" name="Google Shape;1942;p184"/>
          <p:cNvSpPr txBox="1">
            <a:spLocks noGrp="1"/>
          </p:cNvSpPr>
          <p:nvPr>
            <p:ph type="subTitle" idx="8"/>
          </p:nvPr>
        </p:nvSpPr>
        <p:spPr>
          <a:xfrm>
            <a:off x="457200" y="3275225"/>
            <a:ext cx="27432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2 Phone Screen Staggered">
  <p:cSld name="SECTION_HEADER_2_2_1_1_1_2_2_1_1_3_1_1_1">
    <p:bg>
      <p:bgPr>
        <a:solidFill>
          <a:schemeClr val="accent5"/>
        </a:solidFill>
        <a:effectLst/>
      </p:bgPr>
    </p:bg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185"/>
          <p:cNvSpPr>
            <a:spLocks noGrp="1"/>
          </p:cNvSpPr>
          <p:nvPr>
            <p:ph type="pic" idx="2"/>
          </p:nvPr>
        </p:nvSpPr>
        <p:spPr>
          <a:xfrm>
            <a:off x="2628676" y="2565191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45" name="Google Shape;1945;p185"/>
          <p:cNvSpPr>
            <a:spLocks noGrp="1"/>
          </p:cNvSpPr>
          <p:nvPr>
            <p:ph type="pic" idx="3"/>
          </p:nvPr>
        </p:nvSpPr>
        <p:spPr>
          <a:xfrm>
            <a:off x="457200" y="-380025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46" name="Google Shape;1946;p185"/>
          <p:cNvSpPr txBox="1">
            <a:spLocks noGrp="1"/>
          </p:cNvSpPr>
          <p:nvPr>
            <p:ph type="title"/>
          </p:nvPr>
        </p:nvSpPr>
        <p:spPr>
          <a:xfrm>
            <a:off x="5257800" y="1863750"/>
            <a:ext cx="34290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7" name="Google Shape;1947;p185"/>
          <p:cNvSpPr txBox="1">
            <a:spLocks noGrp="1"/>
          </p:cNvSpPr>
          <p:nvPr>
            <p:ph type="subTitle" idx="1"/>
          </p:nvPr>
        </p:nvSpPr>
        <p:spPr>
          <a:xfrm>
            <a:off x="5257800" y="3275225"/>
            <a:ext cx="34290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3 Product Screens 2 1">
  <p:cSld name="CUSTOM_3_1_3_1">
    <p:bg>
      <p:bgPr>
        <a:gradFill>
          <a:gsLst>
            <a:gs pos="0">
              <a:schemeClr val="dk2"/>
            </a:gs>
            <a:gs pos="24000">
              <a:schemeClr val="dk2"/>
            </a:gs>
            <a:gs pos="100000">
              <a:schemeClr val="lt2"/>
            </a:gs>
          </a:gsLst>
          <a:lin ang="2700006" scaled="0"/>
        </a:gradFill>
        <a:effectLst/>
      </p:bgPr>
    </p:bg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186"/>
          <p:cNvSpPr>
            <a:spLocks noGrp="1"/>
          </p:cNvSpPr>
          <p:nvPr>
            <p:ph type="pic" idx="2"/>
          </p:nvPr>
        </p:nvSpPr>
        <p:spPr>
          <a:xfrm>
            <a:off x="2628676" y="2565191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50" name="Google Shape;1950;p186"/>
          <p:cNvSpPr>
            <a:spLocks noGrp="1"/>
          </p:cNvSpPr>
          <p:nvPr>
            <p:ph type="pic" idx="3"/>
          </p:nvPr>
        </p:nvSpPr>
        <p:spPr>
          <a:xfrm>
            <a:off x="457200" y="-380025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51" name="Google Shape;1951;p186"/>
          <p:cNvSpPr txBox="1">
            <a:spLocks noGrp="1"/>
          </p:cNvSpPr>
          <p:nvPr>
            <p:ph type="title"/>
          </p:nvPr>
        </p:nvSpPr>
        <p:spPr>
          <a:xfrm>
            <a:off x="5257800" y="1863750"/>
            <a:ext cx="34290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52" name="Google Shape;1952;p186"/>
          <p:cNvSpPr txBox="1">
            <a:spLocks noGrp="1"/>
          </p:cNvSpPr>
          <p:nvPr>
            <p:ph type="subTitle" idx="1"/>
          </p:nvPr>
        </p:nvSpPr>
        <p:spPr>
          <a:xfrm>
            <a:off x="5257800" y="3275225"/>
            <a:ext cx="34290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3 Product Screens 2 2">
  <p:cSld name="CUSTOM_3_1_3_2">
    <p:bg>
      <p:bgPr>
        <a:gradFill>
          <a:gsLst>
            <a:gs pos="0">
              <a:schemeClr val="dk2"/>
            </a:gs>
            <a:gs pos="24000">
              <a:schemeClr val="dk2"/>
            </a:gs>
            <a:gs pos="100000">
              <a:schemeClr val="lt2"/>
            </a:gs>
          </a:gsLst>
          <a:lin ang="2700006" scaled="0"/>
        </a:gradFill>
        <a:effectLst/>
      </p:bgPr>
    </p:bg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p187"/>
          <p:cNvSpPr>
            <a:spLocks noGrp="1"/>
          </p:cNvSpPr>
          <p:nvPr>
            <p:ph type="pic" idx="2"/>
          </p:nvPr>
        </p:nvSpPr>
        <p:spPr>
          <a:xfrm>
            <a:off x="2628676" y="2817994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55" name="Google Shape;1955;p187"/>
          <p:cNvSpPr>
            <a:spLocks noGrp="1"/>
          </p:cNvSpPr>
          <p:nvPr>
            <p:ph type="pic" idx="3"/>
          </p:nvPr>
        </p:nvSpPr>
        <p:spPr>
          <a:xfrm>
            <a:off x="457200" y="-127212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56" name="Google Shape;1956;p187"/>
          <p:cNvSpPr>
            <a:spLocks noGrp="1"/>
          </p:cNvSpPr>
          <p:nvPr>
            <p:ph type="pic" idx="4"/>
          </p:nvPr>
        </p:nvSpPr>
        <p:spPr>
          <a:xfrm>
            <a:off x="2628676" y="-1643848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57" name="Google Shape;1957;p187"/>
          <p:cNvSpPr>
            <a:spLocks noGrp="1"/>
          </p:cNvSpPr>
          <p:nvPr>
            <p:ph type="pic" idx="5"/>
          </p:nvPr>
        </p:nvSpPr>
        <p:spPr>
          <a:xfrm>
            <a:off x="457200" y="4259177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58" name="Google Shape;1958;p187"/>
          <p:cNvSpPr txBox="1">
            <a:spLocks noGrp="1"/>
          </p:cNvSpPr>
          <p:nvPr>
            <p:ph type="title"/>
          </p:nvPr>
        </p:nvSpPr>
        <p:spPr>
          <a:xfrm>
            <a:off x="5257800" y="1863750"/>
            <a:ext cx="34290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59" name="Google Shape;1959;p187"/>
          <p:cNvSpPr txBox="1">
            <a:spLocks noGrp="1"/>
          </p:cNvSpPr>
          <p:nvPr>
            <p:ph type="subTitle" idx="1"/>
          </p:nvPr>
        </p:nvSpPr>
        <p:spPr>
          <a:xfrm>
            <a:off x="5257800" y="3275225"/>
            <a:ext cx="34290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3 Product Screens 2 3">
  <p:cSld name="CUSTOM_3_1_3_3">
    <p:bg>
      <p:bgPr>
        <a:gradFill>
          <a:gsLst>
            <a:gs pos="0">
              <a:schemeClr val="dk2"/>
            </a:gs>
            <a:gs pos="24000">
              <a:schemeClr val="dk2"/>
            </a:gs>
            <a:gs pos="100000">
              <a:schemeClr val="lt2"/>
            </a:gs>
          </a:gsLst>
          <a:lin ang="2700006" scaled="0"/>
        </a:gradFill>
        <a:effectLst/>
      </p:bgPr>
    </p:bg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188"/>
          <p:cNvSpPr>
            <a:spLocks noGrp="1"/>
          </p:cNvSpPr>
          <p:nvPr>
            <p:ph type="pic" idx="2"/>
          </p:nvPr>
        </p:nvSpPr>
        <p:spPr>
          <a:xfrm>
            <a:off x="1878587" y="1276751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62" name="Google Shape;1962;p188"/>
          <p:cNvSpPr>
            <a:spLocks noGrp="1"/>
          </p:cNvSpPr>
          <p:nvPr>
            <p:ph type="pic" idx="3"/>
          </p:nvPr>
        </p:nvSpPr>
        <p:spPr>
          <a:xfrm>
            <a:off x="457200" y="-651101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63" name="Google Shape;1963;p188"/>
          <p:cNvSpPr>
            <a:spLocks noGrp="1"/>
          </p:cNvSpPr>
          <p:nvPr>
            <p:ph type="pic" idx="4"/>
          </p:nvPr>
        </p:nvSpPr>
        <p:spPr>
          <a:xfrm>
            <a:off x="1878587" y="-1643850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64" name="Google Shape;1964;p188"/>
          <p:cNvSpPr>
            <a:spLocks noGrp="1"/>
          </p:cNvSpPr>
          <p:nvPr>
            <p:ph type="pic" idx="5"/>
          </p:nvPr>
        </p:nvSpPr>
        <p:spPr>
          <a:xfrm>
            <a:off x="457200" y="2220111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65" name="Google Shape;1965;p188"/>
          <p:cNvSpPr>
            <a:spLocks noGrp="1"/>
          </p:cNvSpPr>
          <p:nvPr>
            <p:ph type="pic" idx="6"/>
          </p:nvPr>
        </p:nvSpPr>
        <p:spPr>
          <a:xfrm>
            <a:off x="3299992" y="-651101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66" name="Google Shape;1966;p188"/>
          <p:cNvSpPr>
            <a:spLocks noGrp="1"/>
          </p:cNvSpPr>
          <p:nvPr>
            <p:ph type="pic" idx="7"/>
          </p:nvPr>
        </p:nvSpPr>
        <p:spPr>
          <a:xfrm>
            <a:off x="3299992" y="2220111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67" name="Google Shape;1967;p188"/>
          <p:cNvSpPr>
            <a:spLocks noGrp="1"/>
          </p:cNvSpPr>
          <p:nvPr>
            <p:ph type="pic" idx="8"/>
          </p:nvPr>
        </p:nvSpPr>
        <p:spPr>
          <a:xfrm>
            <a:off x="1878587" y="4207686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68" name="Google Shape;1968;p188"/>
          <p:cNvSpPr>
            <a:spLocks noGrp="1"/>
          </p:cNvSpPr>
          <p:nvPr>
            <p:ph type="pic" idx="9"/>
          </p:nvPr>
        </p:nvSpPr>
        <p:spPr>
          <a:xfrm>
            <a:off x="457200" y="5151045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69" name="Google Shape;1969;p188"/>
          <p:cNvSpPr>
            <a:spLocks noGrp="1"/>
          </p:cNvSpPr>
          <p:nvPr>
            <p:ph type="pic" idx="13"/>
          </p:nvPr>
        </p:nvSpPr>
        <p:spPr>
          <a:xfrm>
            <a:off x="3299992" y="5151045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70" name="Google Shape;1970;p188"/>
          <p:cNvSpPr txBox="1">
            <a:spLocks noGrp="1"/>
          </p:cNvSpPr>
          <p:nvPr>
            <p:ph type="title"/>
          </p:nvPr>
        </p:nvSpPr>
        <p:spPr>
          <a:xfrm>
            <a:off x="5257800" y="1863750"/>
            <a:ext cx="34290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71" name="Google Shape;1971;p188"/>
          <p:cNvSpPr txBox="1">
            <a:spLocks noGrp="1"/>
          </p:cNvSpPr>
          <p:nvPr>
            <p:ph type="subTitle" idx="1"/>
          </p:nvPr>
        </p:nvSpPr>
        <p:spPr>
          <a:xfrm>
            <a:off x="5257800" y="3275225"/>
            <a:ext cx="34290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4 phone screen scattered">
  <p:cSld name="SECTION_HEADER_2_2_1_1_1_2_2_1_1_3_1_1_1_1">
    <p:bg>
      <p:bgPr>
        <a:solidFill>
          <a:schemeClr val="accent5"/>
        </a:solidFill>
        <a:effectLst/>
      </p:bgPr>
    </p:bg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p189"/>
          <p:cNvSpPr>
            <a:spLocks noGrp="1"/>
          </p:cNvSpPr>
          <p:nvPr>
            <p:ph type="pic" idx="2"/>
          </p:nvPr>
        </p:nvSpPr>
        <p:spPr>
          <a:xfrm>
            <a:off x="2628676" y="2817994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74" name="Google Shape;1974;p189"/>
          <p:cNvSpPr>
            <a:spLocks noGrp="1"/>
          </p:cNvSpPr>
          <p:nvPr>
            <p:ph type="pic" idx="3"/>
          </p:nvPr>
        </p:nvSpPr>
        <p:spPr>
          <a:xfrm>
            <a:off x="457200" y="-127212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75" name="Google Shape;1975;p189"/>
          <p:cNvSpPr>
            <a:spLocks noGrp="1"/>
          </p:cNvSpPr>
          <p:nvPr>
            <p:ph type="pic" idx="4"/>
          </p:nvPr>
        </p:nvSpPr>
        <p:spPr>
          <a:xfrm>
            <a:off x="2628676" y="-1643848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76" name="Google Shape;1976;p189"/>
          <p:cNvSpPr>
            <a:spLocks noGrp="1"/>
          </p:cNvSpPr>
          <p:nvPr>
            <p:ph type="pic" idx="5"/>
          </p:nvPr>
        </p:nvSpPr>
        <p:spPr>
          <a:xfrm>
            <a:off x="457200" y="4259177"/>
            <a:ext cx="1943400" cy="4209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77" name="Google Shape;1977;p189"/>
          <p:cNvSpPr txBox="1">
            <a:spLocks noGrp="1"/>
          </p:cNvSpPr>
          <p:nvPr>
            <p:ph type="title"/>
          </p:nvPr>
        </p:nvSpPr>
        <p:spPr>
          <a:xfrm>
            <a:off x="5257800" y="1863750"/>
            <a:ext cx="34290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78" name="Google Shape;1978;p189"/>
          <p:cNvSpPr txBox="1">
            <a:spLocks noGrp="1"/>
          </p:cNvSpPr>
          <p:nvPr>
            <p:ph type="subTitle" idx="1"/>
          </p:nvPr>
        </p:nvSpPr>
        <p:spPr>
          <a:xfrm>
            <a:off x="5257800" y="3275225"/>
            <a:ext cx="34290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hone screens scattered">
  <p:cSld name="SECTION_HEADER_2_2_1_1_1_2_2_1_1_3_1_1_1_1_1">
    <p:bg>
      <p:bgPr>
        <a:solidFill>
          <a:schemeClr val="accent5"/>
        </a:solidFill>
        <a:effectLst/>
      </p:bgPr>
    </p:bg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190"/>
          <p:cNvSpPr>
            <a:spLocks noGrp="1"/>
          </p:cNvSpPr>
          <p:nvPr>
            <p:ph type="pic" idx="2"/>
          </p:nvPr>
        </p:nvSpPr>
        <p:spPr>
          <a:xfrm>
            <a:off x="1878587" y="1276751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81" name="Google Shape;1981;p190"/>
          <p:cNvSpPr>
            <a:spLocks noGrp="1"/>
          </p:cNvSpPr>
          <p:nvPr>
            <p:ph type="pic" idx="3"/>
          </p:nvPr>
        </p:nvSpPr>
        <p:spPr>
          <a:xfrm>
            <a:off x="457200" y="-651101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82" name="Google Shape;1982;p190"/>
          <p:cNvSpPr>
            <a:spLocks noGrp="1"/>
          </p:cNvSpPr>
          <p:nvPr>
            <p:ph type="pic" idx="4"/>
          </p:nvPr>
        </p:nvSpPr>
        <p:spPr>
          <a:xfrm>
            <a:off x="1878587" y="-1643850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83" name="Google Shape;1983;p190"/>
          <p:cNvSpPr>
            <a:spLocks noGrp="1"/>
          </p:cNvSpPr>
          <p:nvPr>
            <p:ph type="pic" idx="5"/>
          </p:nvPr>
        </p:nvSpPr>
        <p:spPr>
          <a:xfrm>
            <a:off x="457200" y="2220111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84" name="Google Shape;1984;p190"/>
          <p:cNvSpPr>
            <a:spLocks noGrp="1"/>
          </p:cNvSpPr>
          <p:nvPr>
            <p:ph type="pic" idx="6"/>
          </p:nvPr>
        </p:nvSpPr>
        <p:spPr>
          <a:xfrm>
            <a:off x="3299992" y="-651101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85" name="Google Shape;1985;p190"/>
          <p:cNvSpPr>
            <a:spLocks noGrp="1"/>
          </p:cNvSpPr>
          <p:nvPr>
            <p:ph type="pic" idx="7"/>
          </p:nvPr>
        </p:nvSpPr>
        <p:spPr>
          <a:xfrm>
            <a:off x="3299992" y="2220111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86" name="Google Shape;1986;p190"/>
          <p:cNvSpPr>
            <a:spLocks noGrp="1"/>
          </p:cNvSpPr>
          <p:nvPr>
            <p:ph type="pic" idx="8"/>
          </p:nvPr>
        </p:nvSpPr>
        <p:spPr>
          <a:xfrm>
            <a:off x="1878587" y="4207686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87" name="Google Shape;1987;p190"/>
          <p:cNvSpPr>
            <a:spLocks noGrp="1"/>
          </p:cNvSpPr>
          <p:nvPr>
            <p:ph type="pic" idx="9"/>
          </p:nvPr>
        </p:nvSpPr>
        <p:spPr>
          <a:xfrm>
            <a:off x="457200" y="5151045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88" name="Google Shape;1988;p190"/>
          <p:cNvSpPr>
            <a:spLocks noGrp="1"/>
          </p:cNvSpPr>
          <p:nvPr>
            <p:ph type="pic" idx="13"/>
          </p:nvPr>
        </p:nvSpPr>
        <p:spPr>
          <a:xfrm>
            <a:off x="3299992" y="5151045"/>
            <a:ext cx="1272000" cy="2755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89" name="Google Shape;1989;p190"/>
          <p:cNvSpPr txBox="1">
            <a:spLocks noGrp="1"/>
          </p:cNvSpPr>
          <p:nvPr>
            <p:ph type="title"/>
          </p:nvPr>
        </p:nvSpPr>
        <p:spPr>
          <a:xfrm>
            <a:off x="5257800" y="1863750"/>
            <a:ext cx="34290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90" name="Google Shape;1990;p190"/>
          <p:cNvSpPr txBox="1">
            <a:spLocks noGrp="1"/>
          </p:cNvSpPr>
          <p:nvPr>
            <p:ph type="subTitle" idx="1"/>
          </p:nvPr>
        </p:nvSpPr>
        <p:spPr>
          <a:xfrm>
            <a:off x="5257800" y="3275225"/>
            <a:ext cx="34290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2 phone screen">
  <p:cSld name="SECTION_HEADER_2_2_1_1_1_2_2_1_1_3_1_1_1_1_1_1">
    <p:bg>
      <p:bgPr>
        <a:solidFill>
          <a:schemeClr val="accent5"/>
        </a:solidFill>
        <a:effectLst/>
      </p:bgPr>
    </p:bg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191"/>
          <p:cNvSpPr/>
          <p:nvPr/>
        </p:nvSpPr>
        <p:spPr>
          <a:xfrm>
            <a:off x="-12525" y="0"/>
            <a:ext cx="9164100" cy="301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191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94" name="Google Shape;1994;p191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995" name="Google Shape;1995;p191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6" name="Google Shape;1996;p191"/>
          <p:cNvSpPr txBox="1">
            <a:spLocks noGrp="1"/>
          </p:cNvSpPr>
          <p:nvPr>
            <p:ph type="title"/>
          </p:nvPr>
        </p:nvSpPr>
        <p:spPr>
          <a:xfrm>
            <a:off x="457200" y="1160275"/>
            <a:ext cx="3429000" cy="141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97" name="Google Shape;1997;p191"/>
          <p:cNvSpPr txBox="1">
            <a:spLocks noGrp="1"/>
          </p:cNvSpPr>
          <p:nvPr>
            <p:ph type="subTitle" idx="2"/>
          </p:nvPr>
        </p:nvSpPr>
        <p:spPr>
          <a:xfrm>
            <a:off x="457200" y="3295300"/>
            <a:ext cx="3429000" cy="68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98" name="Google Shape;1998;p191"/>
          <p:cNvSpPr>
            <a:spLocks noGrp="1"/>
          </p:cNvSpPr>
          <p:nvPr>
            <p:ph type="pic" idx="3"/>
          </p:nvPr>
        </p:nvSpPr>
        <p:spPr>
          <a:xfrm>
            <a:off x="6629406" y="797469"/>
            <a:ext cx="1796100" cy="3889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999" name="Google Shape;1999;p191"/>
          <p:cNvSpPr>
            <a:spLocks noGrp="1"/>
          </p:cNvSpPr>
          <p:nvPr>
            <p:ph type="pic" idx="4"/>
          </p:nvPr>
        </p:nvSpPr>
        <p:spPr>
          <a:xfrm>
            <a:off x="4572000" y="797469"/>
            <a:ext cx="1796100" cy="3889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2 phone screen 1">
  <p:cSld name="SECTION_HEADER_2_2_1_1_1_2_2_1_1_3_1_1_1_1_1_1_1">
    <p:bg>
      <p:bgPr>
        <a:solidFill>
          <a:schemeClr val="lt1"/>
        </a:solidFill>
        <a:effectLst/>
      </p:bgPr>
    </p:bg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192"/>
          <p:cNvSpPr/>
          <p:nvPr/>
        </p:nvSpPr>
        <p:spPr>
          <a:xfrm>
            <a:off x="-12525" y="0"/>
            <a:ext cx="9164100" cy="301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192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003" name="Google Shape;2003;p192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2004" name="Google Shape;2004;p192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5" name="Google Shape;2005;p192"/>
          <p:cNvSpPr txBox="1">
            <a:spLocks noGrp="1"/>
          </p:cNvSpPr>
          <p:nvPr>
            <p:ph type="title"/>
          </p:nvPr>
        </p:nvSpPr>
        <p:spPr>
          <a:xfrm>
            <a:off x="457200" y="1160275"/>
            <a:ext cx="3429000" cy="141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06" name="Google Shape;2006;p192"/>
          <p:cNvSpPr txBox="1">
            <a:spLocks noGrp="1"/>
          </p:cNvSpPr>
          <p:nvPr>
            <p:ph type="subTitle" idx="2"/>
          </p:nvPr>
        </p:nvSpPr>
        <p:spPr>
          <a:xfrm>
            <a:off x="457200" y="3295300"/>
            <a:ext cx="3429000" cy="68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07" name="Google Shape;2007;p192"/>
          <p:cNvSpPr>
            <a:spLocks noGrp="1"/>
          </p:cNvSpPr>
          <p:nvPr>
            <p:ph type="pic" idx="3"/>
          </p:nvPr>
        </p:nvSpPr>
        <p:spPr>
          <a:xfrm>
            <a:off x="6629406" y="797469"/>
            <a:ext cx="1796100" cy="3889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2008" name="Google Shape;2008;p192"/>
          <p:cNvSpPr>
            <a:spLocks noGrp="1"/>
          </p:cNvSpPr>
          <p:nvPr>
            <p:ph type="pic" idx="4"/>
          </p:nvPr>
        </p:nvSpPr>
        <p:spPr>
          <a:xfrm>
            <a:off x="4572000" y="797469"/>
            <a:ext cx="1796100" cy="3889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4 Callouts">
  <p:cSld name="TITLE_AND_BODY_1_1_2">
    <p:bg>
      <p:bgPr>
        <a:solidFill>
          <a:schemeClr val="lt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20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66" name="Google Shape;166;p20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fair Display"/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357975" y="4085813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3"/>
          </p:nvPr>
        </p:nvSpPr>
        <p:spPr>
          <a:xfrm>
            <a:off x="357975" y="3497638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ubTitle" idx="4"/>
          </p:nvPr>
        </p:nvSpPr>
        <p:spPr>
          <a:xfrm>
            <a:off x="357975" y="2909475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5"/>
          </p:nvPr>
        </p:nvSpPr>
        <p:spPr>
          <a:xfrm>
            <a:off x="357975" y="2366450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paragraphs 1">
  <p:cSld name="CUSTOM_1_1_1"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193"/>
          <p:cNvSpPr/>
          <p:nvPr/>
        </p:nvSpPr>
        <p:spPr>
          <a:xfrm>
            <a:off x="-12525" y="1869675"/>
            <a:ext cx="9164100" cy="327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11" name="Google Shape;2011;p193"/>
          <p:cNvCxnSpPr/>
          <p:nvPr/>
        </p:nvCxnSpPr>
        <p:spPr>
          <a:xfrm>
            <a:off x="3038800" y="1868851"/>
            <a:ext cx="0" cy="3291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2" name="Google Shape;2012;p193"/>
          <p:cNvCxnSpPr/>
          <p:nvPr/>
        </p:nvCxnSpPr>
        <p:spPr>
          <a:xfrm>
            <a:off x="6091400" y="1868851"/>
            <a:ext cx="0" cy="3291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3" name="Google Shape;2013;p193"/>
          <p:cNvCxnSpPr/>
          <p:nvPr/>
        </p:nvCxnSpPr>
        <p:spPr>
          <a:xfrm>
            <a:off x="-10050" y="1868850"/>
            <a:ext cx="9164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14" name="Google Shape;2014;p193"/>
          <p:cNvSpPr txBox="1">
            <a:spLocks noGrp="1"/>
          </p:cNvSpPr>
          <p:nvPr>
            <p:ph type="title"/>
          </p:nvPr>
        </p:nvSpPr>
        <p:spPr>
          <a:xfrm>
            <a:off x="464250" y="799400"/>
            <a:ext cx="5627100" cy="7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15" name="Google Shape;2015;p193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016" name="Google Shape;2016;p193"/>
          <p:cNvSpPr txBox="1">
            <a:spLocks noGrp="1"/>
          </p:cNvSpPr>
          <p:nvPr>
            <p:ph type="body" idx="2"/>
          </p:nvPr>
        </p:nvSpPr>
        <p:spPr>
          <a:xfrm>
            <a:off x="457200" y="2355375"/>
            <a:ext cx="21243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17" name="Google Shape;2017;p193"/>
          <p:cNvSpPr txBox="1">
            <a:spLocks noGrp="1"/>
          </p:cNvSpPr>
          <p:nvPr>
            <p:ph type="subTitle" idx="3"/>
          </p:nvPr>
        </p:nvSpPr>
        <p:spPr>
          <a:xfrm>
            <a:off x="457225" y="2097450"/>
            <a:ext cx="21243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018" name="Google Shape;2018;p193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2019" name="Google Shape;2019;p193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0" name="Google Shape;2020;p193"/>
          <p:cNvSpPr txBox="1">
            <a:spLocks noGrp="1"/>
          </p:cNvSpPr>
          <p:nvPr>
            <p:ph type="body" idx="4"/>
          </p:nvPr>
        </p:nvSpPr>
        <p:spPr>
          <a:xfrm>
            <a:off x="3509842" y="2355375"/>
            <a:ext cx="21243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1" name="Google Shape;2021;p193"/>
          <p:cNvSpPr txBox="1">
            <a:spLocks noGrp="1"/>
          </p:cNvSpPr>
          <p:nvPr>
            <p:ph type="subTitle" idx="5"/>
          </p:nvPr>
        </p:nvSpPr>
        <p:spPr>
          <a:xfrm>
            <a:off x="3509863" y="2097450"/>
            <a:ext cx="21243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022" name="Google Shape;2022;p193"/>
          <p:cNvSpPr txBox="1">
            <a:spLocks noGrp="1"/>
          </p:cNvSpPr>
          <p:nvPr>
            <p:ph type="body" idx="6"/>
          </p:nvPr>
        </p:nvSpPr>
        <p:spPr>
          <a:xfrm>
            <a:off x="6562497" y="2355375"/>
            <a:ext cx="21243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3" name="Google Shape;2023;p193"/>
          <p:cNvSpPr txBox="1">
            <a:spLocks noGrp="1"/>
          </p:cNvSpPr>
          <p:nvPr>
            <p:ph type="subTitle" idx="7"/>
          </p:nvPr>
        </p:nvSpPr>
        <p:spPr>
          <a:xfrm>
            <a:off x="6562513" y="2097450"/>
            <a:ext cx="21243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024" name="Google Shape;2024;p193"/>
          <p:cNvSpPr>
            <a:spLocks noGrp="1"/>
          </p:cNvSpPr>
          <p:nvPr>
            <p:ph type="pic" idx="8"/>
          </p:nvPr>
        </p:nvSpPr>
        <p:spPr>
          <a:xfrm>
            <a:off x="672750" y="2889302"/>
            <a:ext cx="1693200" cy="3666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2025" name="Google Shape;2025;p193"/>
          <p:cNvSpPr>
            <a:spLocks noGrp="1"/>
          </p:cNvSpPr>
          <p:nvPr>
            <p:ph type="pic" idx="9"/>
          </p:nvPr>
        </p:nvSpPr>
        <p:spPr>
          <a:xfrm>
            <a:off x="3718500" y="2889302"/>
            <a:ext cx="1693200" cy="3666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2026" name="Google Shape;2026;p193"/>
          <p:cNvSpPr>
            <a:spLocks noGrp="1"/>
          </p:cNvSpPr>
          <p:nvPr>
            <p:ph type="pic" idx="13"/>
          </p:nvPr>
        </p:nvSpPr>
        <p:spPr>
          <a:xfrm>
            <a:off x="6764200" y="2889302"/>
            <a:ext cx="1693200" cy="3666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roduct Screen">
  <p:cSld name="SECTION_HEADER_2_2_1_1_1_2_2_1_1_1_1">
    <p:bg>
      <p:bgPr>
        <a:solidFill>
          <a:schemeClr val="lt2"/>
        </a:solidFill>
        <a:effectLst/>
      </p:bgPr>
    </p:bg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p194"/>
          <p:cNvSpPr txBox="1">
            <a:spLocks noGrp="1"/>
          </p:cNvSpPr>
          <p:nvPr>
            <p:ph type="title"/>
          </p:nvPr>
        </p:nvSpPr>
        <p:spPr>
          <a:xfrm>
            <a:off x="800100" y="1863750"/>
            <a:ext cx="3771900" cy="74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29" name="Google Shape;2029;p194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2030" name="Google Shape;2030;p194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1" name="Google Shape;2031;p194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032" name="Google Shape;2032;p194"/>
          <p:cNvSpPr txBox="1">
            <a:spLocks noGrp="1"/>
          </p:cNvSpPr>
          <p:nvPr>
            <p:ph type="subTitle" idx="2"/>
          </p:nvPr>
        </p:nvSpPr>
        <p:spPr>
          <a:xfrm>
            <a:off x="800100" y="3070650"/>
            <a:ext cx="3771900" cy="20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033" name="Google Shape;2033;p194"/>
          <p:cNvSpPr txBox="1">
            <a:spLocks noGrp="1"/>
          </p:cNvSpPr>
          <p:nvPr>
            <p:ph type="body" idx="3"/>
          </p:nvPr>
        </p:nvSpPr>
        <p:spPr>
          <a:xfrm>
            <a:off x="800100" y="3354150"/>
            <a:ext cx="37719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2034" name="Google Shape;2034;p194"/>
          <p:cNvCxnSpPr/>
          <p:nvPr/>
        </p:nvCxnSpPr>
        <p:spPr>
          <a:xfrm>
            <a:off x="800100" y="2842050"/>
            <a:ext cx="5170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35" name="Google Shape;2035;p194"/>
          <p:cNvSpPr>
            <a:spLocks noGrp="1"/>
          </p:cNvSpPr>
          <p:nvPr>
            <p:ph type="pic" idx="4"/>
          </p:nvPr>
        </p:nvSpPr>
        <p:spPr>
          <a:xfrm>
            <a:off x="5943600" y="799399"/>
            <a:ext cx="2400300" cy="51975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bg>
      <p:bgPr>
        <a:gradFill>
          <a:gsLst>
            <a:gs pos="0">
              <a:schemeClr val="accent4"/>
            </a:gs>
            <a:gs pos="0">
              <a:srgbClr val="9DB3DC"/>
            </a:gs>
            <a:gs pos="100000">
              <a:schemeClr val="accent5"/>
            </a:gs>
          </a:gsLst>
          <a:lin ang="13500032" scaled="0"/>
        </a:gradFill>
        <a:effectLst/>
      </p:bgPr>
    </p:bg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195"/>
          <p:cNvSpPr txBox="1">
            <a:spLocks noGrp="1"/>
          </p:cNvSpPr>
          <p:nvPr>
            <p:ph type="subTitle" idx="1"/>
          </p:nvPr>
        </p:nvSpPr>
        <p:spPr>
          <a:xfrm>
            <a:off x="472475" y="1160275"/>
            <a:ext cx="5471100" cy="2115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38" name="Google Shape;2038;p195"/>
          <p:cNvSpPr txBox="1">
            <a:spLocks noGrp="1"/>
          </p:cNvSpPr>
          <p:nvPr>
            <p:ph type="subTitle" idx="2"/>
          </p:nvPr>
        </p:nvSpPr>
        <p:spPr>
          <a:xfrm>
            <a:off x="472475" y="3636175"/>
            <a:ext cx="40995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2039" name="Google Shape;2039;p195"/>
          <p:cNvCxnSpPr/>
          <p:nvPr/>
        </p:nvCxnSpPr>
        <p:spPr>
          <a:xfrm>
            <a:off x="311700" y="799375"/>
            <a:ext cx="5631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0" name="Google Shape;2040;p195"/>
          <p:cNvSpPr txBox="1">
            <a:spLocks noGrp="1"/>
          </p:cNvSpPr>
          <p:nvPr>
            <p:ph type="subTitle" idx="3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041" name="Google Shape;2041;p195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2042" name="Google Shape;2042;p195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_1">
    <p:bg>
      <p:bgPr>
        <a:gradFill>
          <a:gsLst>
            <a:gs pos="0">
              <a:schemeClr val="dk2"/>
            </a:gs>
            <a:gs pos="25000">
              <a:schemeClr val="dk2"/>
            </a:gs>
            <a:gs pos="100000">
              <a:schemeClr val="lt2"/>
            </a:gs>
          </a:gsLst>
          <a:lin ang="18900044" scaled="0"/>
        </a:gradFill>
        <a:effectLst/>
      </p:bgPr>
    </p:bg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196"/>
          <p:cNvSpPr txBox="1">
            <a:spLocks noGrp="1"/>
          </p:cNvSpPr>
          <p:nvPr>
            <p:ph type="subTitle" idx="1"/>
          </p:nvPr>
        </p:nvSpPr>
        <p:spPr>
          <a:xfrm>
            <a:off x="1157325" y="1160275"/>
            <a:ext cx="6843600" cy="2115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45" name="Google Shape;2045;p196"/>
          <p:cNvSpPr txBox="1">
            <a:spLocks noGrp="1"/>
          </p:cNvSpPr>
          <p:nvPr>
            <p:ph type="subTitle" idx="2"/>
          </p:nvPr>
        </p:nvSpPr>
        <p:spPr>
          <a:xfrm>
            <a:off x="1836450" y="3636175"/>
            <a:ext cx="54711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046" name="Google Shape;2046;p196"/>
          <p:cNvSpPr txBox="1">
            <a:spLocks noGrp="1"/>
          </p:cNvSpPr>
          <p:nvPr>
            <p:ph type="subTitle" idx="3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047" name="Google Shape;2047;p196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2048" name="Google Shape;2048;p196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3_1_1">
    <p:bg>
      <p:bgPr>
        <a:solidFill>
          <a:schemeClr val="accent5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197"/>
          <p:cNvSpPr txBox="1">
            <a:spLocks noGrp="1"/>
          </p:cNvSpPr>
          <p:nvPr>
            <p:ph type="subTitle" idx="1"/>
          </p:nvPr>
        </p:nvSpPr>
        <p:spPr>
          <a:xfrm>
            <a:off x="457200" y="2033875"/>
            <a:ext cx="2396700" cy="194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51" name="Google Shape;2051;p197"/>
          <p:cNvSpPr txBox="1">
            <a:spLocks noGrp="1"/>
          </p:cNvSpPr>
          <p:nvPr>
            <p:ph type="subTitle" idx="2"/>
          </p:nvPr>
        </p:nvSpPr>
        <p:spPr>
          <a:xfrm>
            <a:off x="457200" y="4054950"/>
            <a:ext cx="239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052" name="Google Shape;2052;p197"/>
          <p:cNvSpPr txBox="1">
            <a:spLocks noGrp="1"/>
          </p:cNvSpPr>
          <p:nvPr>
            <p:ph type="subTitle" idx="3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053" name="Google Shape;2053;p197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2054" name="Google Shape;2054;p197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5" name="Google Shape;2055;p197"/>
          <p:cNvSpPr txBox="1">
            <a:spLocks noGrp="1"/>
          </p:cNvSpPr>
          <p:nvPr>
            <p:ph type="subTitle" idx="4"/>
          </p:nvPr>
        </p:nvSpPr>
        <p:spPr>
          <a:xfrm>
            <a:off x="457200" y="4323750"/>
            <a:ext cx="239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56" name="Google Shape;2056;p197"/>
          <p:cNvSpPr txBox="1">
            <a:spLocks noGrp="1"/>
          </p:cNvSpPr>
          <p:nvPr>
            <p:ph type="subTitle" idx="5"/>
          </p:nvPr>
        </p:nvSpPr>
        <p:spPr>
          <a:xfrm>
            <a:off x="3373650" y="2033875"/>
            <a:ext cx="2396700" cy="194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57" name="Google Shape;2057;p197"/>
          <p:cNvSpPr txBox="1">
            <a:spLocks noGrp="1"/>
          </p:cNvSpPr>
          <p:nvPr>
            <p:ph type="subTitle" idx="6"/>
          </p:nvPr>
        </p:nvSpPr>
        <p:spPr>
          <a:xfrm>
            <a:off x="3373650" y="4054950"/>
            <a:ext cx="239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058" name="Google Shape;2058;p197"/>
          <p:cNvSpPr txBox="1">
            <a:spLocks noGrp="1"/>
          </p:cNvSpPr>
          <p:nvPr>
            <p:ph type="subTitle" idx="7"/>
          </p:nvPr>
        </p:nvSpPr>
        <p:spPr>
          <a:xfrm>
            <a:off x="3373650" y="4323750"/>
            <a:ext cx="239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59" name="Google Shape;2059;p197"/>
          <p:cNvSpPr txBox="1">
            <a:spLocks noGrp="1"/>
          </p:cNvSpPr>
          <p:nvPr>
            <p:ph type="subTitle" idx="8"/>
          </p:nvPr>
        </p:nvSpPr>
        <p:spPr>
          <a:xfrm>
            <a:off x="6290100" y="2033875"/>
            <a:ext cx="2396700" cy="194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60" name="Google Shape;2060;p197"/>
          <p:cNvSpPr txBox="1">
            <a:spLocks noGrp="1"/>
          </p:cNvSpPr>
          <p:nvPr>
            <p:ph type="subTitle" idx="9"/>
          </p:nvPr>
        </p:nvSpPr>
        <p:spPr>
          <a:xfrm>
            <a:off x="6290100" y="4054950"/>
            <a:ext cx="239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layfair Display"/>
              <a:buNone/>
              <a:defRPr sz="15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061" name="Google Shape;2061;p197"/>
          <p:cNvSpPr txBox="1">
            <a:spLocks noGrp="1"/>
          </p:cNvSpPr>
          <p:nvPr>
            <p:ph type="subTitle" idx="13"/>
          </p:nvPr>
        </p:nvSpPr>
        <p:spPr>
          <a:xfrm>
            <a:off x="6290100" y="4323750"/>
            <a:ext cx="239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62" name="Google Shape;2062;p197"/>
          <p:cNvSpPr>
            <a:spLocks noGrp="1"/>
          </p:cNvSpPr>
          <p:nvPr>
            <p:ph type="pic" idx="14"/>
          </p:nvPr>
        </p:nvSpPr>
        <p:spPr>
          <a:xfrm>
            <a:off x="457200" y="799400"/>
            <a:ext cx="1062000" cy="1062000"/>
          </a:xfrm>
          <a:prstGeom prst="ellipse">
            <a:avLst/>
          </a:prstGeom>
          <a:noFill/>
          <a:ln>
            <a:noFill/>
          </a:ln>
          <a:effectLst>
            <a:outerShdw blurRad="57150" dist="19050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2063" name="Google Shape;2063;p197"/>
          <p:cNvSpPr>
            <a:spLocks noGrp="1"/>
          </p:cNvSpPr>
          <p:nvPr>
            <p:ph type="pic" idx="15"/>
          </p:nvPr>
        </p:nvSpPr>
        <p:spPr>
          <a:xfrm>
            <a:off x="3373650" y="799400"/>
            <a:ext cx="1062000" cy="1062000"/>
          </a:xfrm>
          <a:prstGeom prst="ellipse">
            <a:avLst/>
          </a:prstGeom>
          <a:noFill/>
          <a:ln>
            <a:noFill/>
          </a:ln>
          <a:effectLst>
            <a:outerShdw blurRad="57150" dist="19050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2064" name="Google Shape;2064;p197"/>
          <p:cNvSpPr>
            <a:spLocks noGrp="1"/>
          </p:cNvSpPr>
          <p:nvPr>
            <p:ph type="pic" idx="16"/>
          </p:nvPr>
        </p:nvSpPr>
        <p:spPr>
          <a:xfrm>
            <a:off x="6290100" y="799400"/>
            <a:ext cx="1062000" cy="1062000"/>
          </a:xfrm>
          <a:prstGeom prst="ellipse">
            <a:avLst/>
          </a:prstGeom>
          <a:noFill/>
          <a:ln>
            <a:noFill/>
          </a:ln>
          <a:effectLst>
            <a:outerShdw blurRad="57150" dist="19050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3_1_2">
    <p:bg>
      <p:bgPr>
        <a:solidFill>
          <a:schemeClr val="dk2"/>
        </a:solidFill>
        <a:effectLst/>
      </p:bgPr>
    </p:bg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198"/>
          <p:cNvSpPr/>
          <p:nvPr/>
        </p:nvSpPr>
        <p:spPr>
          <a:xfrm>
            <a:off x="2857500" y="628050"/>
            <a:ext cx="3429000" cy="38874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dk2"/>
              </a:gs>
              <a:gs pos="25000">
                <a:schemeClr val="dk2"/>
              </a:gs>
              <a:gs pos="100000">
                <a:schemeClr val="l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198"/>
          <p:cNvSpPr txBox="1">
            <a:spLocks noGrp="1"/>
          </p:cNvSpPr>
          <p:nvPr>
            <p:ph type="subTitle" idx="1"/>
          </p:nvPr>
        </p:nvSpPr>
        <p:spPr>
          <a:xfrm>
            <a:off x="1157325" y="1342900"/>
            <a:ext cx="6843600" cy="2386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68" name="Google Shape;2068;p198"/>
          <p:cNvSpPr txBox="1">
            <a:spLocks noGrp="1"/>
          </p:cNvSpPr>
          <p:nvPr>
            <p:ph type="subTitle" idx="2"/>
          </p:nvPr>
        </p:nvSpPr>
        <p:spPr>
          <a:xfrm>
            <a:off x="1836450" y="3807350"/>
            <a:ext cx="54711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 1">
  <p:cSld name="CUSTOM_3_1_2_1">
    <p:bg>
      <p:bgPr>
        <a:solidFill>
          <a:schemeClr val="dk2"/>
        </a:solidFill>
        <a:effectLst/>
      </p:bgPr>
    </p:bg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199"/>
          <p:cNvSpPr>
            <a:spLocks noGrp="1"/>
          </p:cNvSpPr>
          <p:nvPr>
            <p:ph type="pic" idx="2"/>
          </p:nvPr>
        </p:nvSpPr>
        <p:spPr>
          <a:xfrm>
            <a:off x="2879250" y="628050"/>
            <a:ext cx="3385500" cy="38874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sp>
      <p:sp>
        <p:nvSpPr>
          <p:cNvPr id="2071" name="Google Shape;2071;p199"/>
          <p:cNvSpPr txBox="1">
            <a:spLocks noGrp="1"/>
          </p:cNvSpPr>
          <p:nvPr>
            <p:ph type="subTitle" idx="1"/>
          </p:nvPr>
        </p:nvSpPr>
        <p:spPr>
          <a:xfrm>
            <a:off x="1157325" y="1342900"/>
            <a:ext cx="6843600" cy="2386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72" name="Google Shape;2072;p199"/>
          <p:cNvSpPr txBox="1">
            <a:spLocks noGrp="1"/>
          </p:cNvSpPr>
          <p:nvPr>
            <p:ph type="subTitle" idx="3"/>
          </p:nvPr>
        </p:nvSpPr>
        <p:spPr>
          <a:xfrm>
            <a:off x="1836450" y="3807350"/>
            <a:ext cx="54711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Viz">
  <p:cSld name="CUSTOM_2_1"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200"/>
          <p:cNvSpPr txBox="1">
            <a:spLocks noGrp="1"/>
          </p:cNvSpPr>
          <p:nvPr>
            <p:ph type="title"/>
          </p:nvPr>
        </p:nvSpPr>
        <p:spPr>
          <a:xfrm>
            <a:off x="1157326" y="799400"/>
            <a:ext cx="6843600" cy="10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75" name="Google Shape;2075;p200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076" name="Google Shape;2076;p200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2077" name="Google Shape;2077;p200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8" name="Google Shape;2078;p200"/>
          <p:cNvSpPr txBox="1">
            <a:spLocks noGrp="1"/>
          </p:cNvSpPr>
          <p:nvPr>
            <p:ph type="body" idx="2"/>
          </p:nvPr>
        </p:nvSpPr>
        <p:spPr>
          <a:xfrm>
            <a:off x="152400" y="4420350"/>
            <a:ext cx="1977300" cy="412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079" name="Google Shape;2079;p200"/>
          <p:cNvSpPr txBox="1">
            <a:spLocks noGrp="1"/>
          </p:cNvSpPr>
          <p:nvPr>
            <p:ph type="subTitle" idx="3"/>
          </p:nvPr>
        </p:nvSpPr>
        <p:spPr>
          <a:xfrm>
            <a:off x="156264" y="3978700"/>
            <a:ext cx="19773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80" name="Google Shape;2080;p200"/>
          <p:cNvSpPr txBox="1">
            <a:spLocks noGrp="1"/>
          </p:cNvSpPr>
          <p:nvPr>
            <p:ph type="body" idx="4"/>
          </p:nvPr>
        </p:nvSpPr>
        <p:spPr>
          <a:xfrm>
            <a:off x="2438375" y="4420350"/>
            <a:ext cx="1977300" cy="412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081" name="Google Shape;2081;p200"/>
          <p:cNvSpPr txBox="1">
            <a:spLocks noGrp="1"/>
          </p:cNvSpPr>
          <p:nvPr>
            <p:ph type="subTitle" idx="5"/>
          </p:nvPr>
        </p:nvSpPr>
        <p:spPr>
          <a:xfrm>
            <a:off x="2442239" y="3978700"/>
            <a:ext cx="19773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82" name="Google Shape;2082;p200"/>
          <p:cNvSpPr txBox="1">
            <a:spLocks noGrp="1"/>
          </p:cNvSpPr>
          <p:nvPr>
            <p:ph type="body" idx="6"/>
          </p:nvPr>
        </p:nvSpPr>
        <p:spPr>
          <a:xfrm>
            <a:off x="4724400" y="4420350"/>
            <a:ext cx="1977300" cy="412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083" name="Google Shape;2083;p200"/>
          <p:cNvSpPr txBox="1">
            <a:spLocks noGrp="1"/>
          </p:cNvSpPr>
          <p:nvPr>
            <p:ph type="subTitle" idx="7"/>
          </p:nvPr>
        </p:nvSpPr>
        <p:spPr>
          <a:xfrm>
            <a:off x="4728264" y="3978700"/>
            <a:ext cx="19773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84" name="Google Shape;2084;p200"/>
          <p:cNvSpPr txBox="1">
            <a:spLocks noGrp="1"/>
          </p:cNvSpPr>
          <p:nvPr>
            <p:ph type="body" idx="8"/>
          </p:nvPr>
        </p:nvSpPr>
        <p:spPr>
          <a:xfrm>
            <a:off x="7010400" y="4420350"/>
            <a:ext cx="1977300" cy="412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085" name="Google Shape;2085;p200"/>
          <p:cNvSpPr txBox="1">
            <a:spLocks noGrp="1"/>
          </p:cNvSpPr>
          <p:nvPr>
            <p:ph type="subTitle" idx="9"/>
          </p:nvPr>
        </p:nvSpPr>
        <p:spPr>
          <a:xfrm>
            <a:off x="7014264" y="3978700"/>
            <a:ext cx="19773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0">
          <p15:clr>
            <a:srgbClr val="FA7B17"/>
          </p15:clr>
        </p15:guide>
        <p15:guide id="2" pos="2880">
          <p15:clr>
            <a:srgbClr val="FA7B17"/>
          </p15:clr>
        </p15:guide>
        <p15:guide id="3" pos="4320">
          <p15:clr>
            <a:srgbClr val="FA7B17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Viz 1">
  <p:cSld name="CUSTOM_2_1_1"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201"/>
          <p:cNvSpPr/>
          <p:nvPr/>
        </p:nvSpPr>
        <p:spPr>
          <a:xfrm>
            <a:off x="1319100" y="1864500"/>
            <a:ext cx="1705200" cy="1772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201"/>
          <p:cNvSpPr txBox="1">
            <a:spLocks noGrp="1"/>
          </p:cNvSpPr>
          <p:nvPr>
            <p:ph type="title"/>
          </p:nvPr>
        </p:nvSpPr>
        <p:spPr>
          <a:xfrm>
            <a:off x="1157326" y="799400"/>
            <a:ext cx="6843600" cy="10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89" name="Google Shape;2089;p201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090" name="Google Shape;2090;p201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2091" name="Google Shape;2091;p201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2" name="Google Shape;2092;p201"/>
          <p:cNvSpPr txBox="1">
            <a:spLocks noGrp="1"/>
          </p:cNvSpPr>
          <p:nvPr>
            <p:ph type="body" idx="2"/>
          </p:nvPr>
        </p:nvSpPr>
        <p:spPr>
          <a:xfrm>
            <a:off x="1157325" y="3790000"/>
            <a:ext cx="2039100" cy="412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093" name="Google Shape;2093;p201"/>
          <p:cNvSpPr txBox="1">
            <a:spLocks noGrp="1"/>
          </p:cNvSpPr>
          <p:nvPr>
            <p:ph type="subTitle" idx="3"/>
          </p:nvPr>
        </p:nvSpPr>
        <p:spPr>
          <a:xfrm>
            <a:off x="1319100" y="2571750"/>
            <a:ext cx="1705200" cy="35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94" name="Google Shape;2094;p201"/>
          <p:cNvSpPr/>
          <p:nvPr/>
        </p:nvSpPr>
        <p:spPr>
          <a:xfrm>
            <a:off x="3714225" y="1864500"/>
            <a:ext cx="1705200" cy="1772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201"/>
          <p:cNvSpPr txBox="1">
            <a:spLocks noGrp="1"/>
          </p:cNvSpPr>
          <p:nvPr>
            <p:ph type="body" idx="4"/>
          </p:nvPr>
        </p:nvSpPr>
        <p:spPr>
          <a:xfrm>
            <a:off x="3552450" y="3790000"/>
            <a:ext cx="2039100" cy="412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096" name="Google Shape;2096;p201"/>
          <p:cNvSpPr txBox="1">
            <a:spLocks noGrp="1"/>
          </p:cNvSpPr>
          <p:nvPr>
            <p:ph type="subTitle" idx="5"/>
          </p:nvPr>
        </p:nvSpPr>
        <p:spPr>
          <a:xfrm>
            <a:off x="3714225" y="2571750"/>
            <a:ext cx="1705200" cy="35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97" name="Google Shape;2097;p201"/>
          <p:cNvSpPr/>
          <p:nvPr/>
        </p:nvSpPr>
        <p:spPr>
          <a:xfrm>
            <a:off x="6109350" y="1864500"/>
            <a:ext cx="1705200" cy="1772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201"/>
          <p:cNvSpPr txBox="1">
            <a:spLocks noGrp="1"/>
          </p:cNvSpPr>
          <p:nvPr>
            <p:ph type="body" idx="6"/>
          </p:nvPr>
        </p:nvSpPr>
        <p:spPr>
          <a:xfrm>
            <a:off x="5947575" y="3790000"/>
            <a:ext cx="2039100" cy="412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099" name="Google Shape;2099;p201"/>
          <p:cNvSpPr txBox="1">
            <a:spLocks noGrp="1"/>
          </p:cNvSpPr>
          <p:nvPr>
            <p:ph type="subTitle" idx="7"/>
          </p:nvPr>
        </p:nvSpPr>
        <p:spPr>
          <a:xfrm>
            <a:off x="6109350" y="2571750"/>
            <a:ext cx="1705200" cy="35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mber Journey">
  <p:cSld name="CUSTOM_1_1_1_1">
    <p:spTree>
      <p:nvGrpSpPr>
        <p:cNvPr id="1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p202"/>
          <p:cNvSpPr/>
          <p:nvPr/>
        </p:nvSpPr>
        <p:spPr>
          <a:xfrm>
            <a:off x="-7350" y="1870025"/>
            <a:ext cx="9164100" cy="327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02" name="Google Shape;2102;p202"/>
          <p:cNvCxnSpPr/>
          <p:nvPr/>
        </p:nvCxnSpPr>
        <p:spPr>
          <a:xfrm>
            <a:off x="-10050" y="1868850"/>
            <a:ext cx="9164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3" name="Google Shape;2103;p202"/>
          <p:cNvSpPr txBox="1">
            <a:spLocks noGrp="1"/>
          </p:cNvSpPr>
          <p:nvPr>
            <p:ph type="title"/>
          </p:nvPr>
        </p:nvSpPr>
        <p:spPr>
          <a:xfrm>
            <a:off x="1832250" y="799400"/>
            <a:ext cx="41079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04" name="Google Shape;2104;p202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105" name="Google Shape;2105;p202"/>
          <p:cNvSpPr txBox="1">
            <a:spLocks noGrp="1"/>
          </p:cNvSpPr>
          <p:nvPr>
            <p:ph type="body" idx="2"/>
          </p:nvPr>
        </p:nvSpPr>
        <p:spPr>
          <a:xfrm>
            <a:off x="311700" y="2431575"/>
            <a:ext cx="1825800" cy="9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106" name="Google Shape;2106;p202"/>
          <p:cNvSpPr txBox="1">
            <a:spLocks noGrp="1"/>
          </p:cNvSpPr>
          <p:nvPr>
            <p:ph type="subTitle" idx="3"/>
          </p:nvPr>
        </p:nvSpPr>
        <p:spPr>
          <a:xfrm>
            <a:off x="311721" y="2173650"/>
            <a:ext cx="182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107" name="Google Shape;2107;p202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2108" name="Google Shape;2108;p202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9" name="Google Shape;2109;p202"/>
          <p:cNvSpPr>
            <a:spLocks noGrp="1"/>
          </p:cNvSpPr>
          <p:nvPr>
            <p:ph type="pic" idx="4"/>
          </p:nvPr>
        </p:nvSpPr>
        <p:spPr>
          <a:xfrm>
            <a:off x="311688" y="3633854"/>
            <a:ext cx="1364700" cy="29547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2110" name="Google Shape;2110;p202"/>
          <p:cNvSpPr txBox="1">
            <a:spLocks noGrp="1"/>
          </p:cNvSpPr>
          <p:nvPr>
            <p:ph type="body" idx="5"/>
          </p:nvPr>
        </p:nvSpPr>
        <p:spPr>
          <a:xfrm>
            <a:off x="2602049" y="2431575"/>
            <a:ext cx="1825800" cy="9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111" name="Google Shape;2111;p202"/>
          <p:cNvSpPr txBox="1">
            <a:spLocks noGrp="1"/>
          </p:cNvSpPr>
          <p:nvPr>
            <p:ph type="subTitle" idx="6"/>
          </p:nvPr>
        </p:nvSpPr>
        <p:spPr>
          <a:xfrm>
            <a:off x="2602071" y="2173650"/>
            <a:ext cx="182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112" name="Google Shape;2112;p202"/>
          <p:cNvSpPr>
            <a:spLocks noGrp="1"/>
          </p:cNvSpPr>
          <p:nvPr>
            <p:ph type="pic" idx="7"/>
          </p:nvPr>
        </p:nvSpPr>
        <p:spPr>
          <a:xfrm>
            <a:off x="2602050" y="3633854"/>
            <a:ext cx="1364700" cy="29547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2113" name="Google Shape;2113;p202"/>
          <p:cNvSpPr txBox="1">
            <a:spLocks noGrp="1"/>
          </p:cNvSpPr>
          <p:nvPr>
            <p:ph type="body" idx="8"/>
          </p:nvPr>
        </p:nvSpPr>
        <p:spPr>
          <a:xfrm>
            <a:off x="4892400" y="2431575"/>
            <a:ext cx="1825800" cy="9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114" name="Google Shape;2114;p202"/>
          <p:cNvSpPr txBox="1">
            <a:spLocks noGrp="1"/>
          </p:cNvSpPr>
          <p:nvPr>
            <p:ph type="subTitle" idx="9"/>
          </p:nvPr>
        </p:nvSpPr>
        <p:spPr>
          <a:xfrm>
            <a:off x="4892421" y="2173650"/>
            <a:ext cx="182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115" name="Google Shape;2115;p202"/>
          <p:cNvSpPr>
            <a:spLocks noGrp="1"/>
          </p:cNvSpPr>
          <p:nvPr>
            <p:ph type="pic" idx="13"/>
          </p:nvPr>
        </p:nvSpPr>
        <p:spPr>
          <a:xfrm>
            <a:off x="4892413" y="3633854"/>
            <a:ext cx="1364700" cy="29547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2116" name="Google Shape;2116;p202"/>
          <p:cNvSpPr txBox="1">
            <a:spLocks noGrp="1"/>
          </p:cNvSpPr>
          <p:nvPr>
            <p:ph type="body" idx="14"/>
          </p:nvPr>
        </p:nvSpPr>
        <p:spPr>
          <a:xfrm>
            <a:off x="7182799" y="2431575"/>
            <a:ext cx="1825800" cy="9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117" name="Google Shape;2117;p202"/>
          <p:cNvSpPr txBox="1">
            <a:spLocks noGrp="1"/>
          </p:cNvSpPr>
          <p:nvPr>
            <p:ph type="subTitle" idx="15"/>
          </p:nvPr>
        </p:nvSpPr>
        <p:spPr>
          <a:xfrm>
            <a:off x="7182820" y="2173650"/>
            <a:ext cx="182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118" name="Google Shape;2118;p202"/>
          <p:cNvSpPr>
            <a:spLocks noGrp="1"/>
          </p:cNvSpPr>
          <p:nvPr>
            <p:ph type="pic" idx="16"/>
          </p:nvPr>
        </p:nvSpPr>
        <p:spPr>
          <a:xfrm>
            <a:off x="7182775" y="3633854"/>
            <a:ext cx="1364700" cy="29547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2119" name="Google Shape;2119;p202"/>
          <p:cNvSpPr txBox="1">
            <a:spLocks noGrp="1"/>
          </p:cNvSpPr>
          <p:nvPr>
            <p:ph type="subTitle" idx="17"/>
          </p:nvPr>
        </p:nvSpPr>
        <p:spPr>
          <a:xfrm>
            <a:off x="1832250" y="1234100"/>
            <a:ext cx="4107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120" name="Google Shape;2120;p202"/>
          <p:cNvSpPr>
            <a:spLocks noGrp="1"/>
          </p:cNvSpPr>
          <p:nvPr>
            <p:ph type="pic" idx="18"/>
          </p:nvPr>
        </p:nvSpPr>
        <p:spPr>
          <a:xfrm>
            <a:off x="457200" y="558637"/>
            <a:ext cx="1062000" cy="1062000"/>
          </a:xfrm>
          <a:prstGeom prst="ellipse">
            <a:avLst/>
          </a:prstGeom>
          <a:noFill/>
          <a:ln>
            <a:noFill/>
          </a:ln>
          <a:effectLst>
            <a:outerShdw blurRad="57150" dist="19050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Light Green Background">
  <p:cSld name="TITLE_1">
    <p:bg>
      <p:bgPr>
        <a:solidFill>
          <a:schemeClr val="accen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t="3908" b="3908"/>
          <a:stretch/>
        </p:blipFill>
        <p:spPr>
          <a:xfrm>
            <a:off x="320100" y="4583858"/>
            <a:ext cx="1444799" cy="22069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4251900" cy="1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Playfair Display"/>
              <a:buNone/>
              <a:defRPr sz="5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21275" y="1991525"/>
            <a:ext cx="4250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3 Callouts">
  <p:cSld name="TITLE_AND_BODY_1_1_2_1">
    <p:bg>
      <p:bgPr>
        <a:solidFill>
          <a:schemeClr val="l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fair Display"/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subTitle" idx="1"/>
          </p:nvPr>
        </p:nvSpPr>
        <p:spPr>
          <a:xfrm>
            <a:off x="403925" y="1568375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6" name="Google Shape;176;p21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77" name="Google Shape;177;p21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subTitle" idx="3"/>
          </p:nvPr>
        </p:nvSpPr>
        <p:spPr>
          <a:xfrm>
            <a:off x="403925" y="2615475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subTitle" idx="4"/>
          </p:nvPr>
        </p:nvSpPr>
        <p:spPr>
          <a:xfrm>
            <a:off x="403925" y="3795488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mber Journey 1">
  <p:cSld name="CUSTOM_1_1_1_1_1"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203"/>
          <p:cNvSpPr/>
          <p:nvPr/>
        </p:nvSpPr>
        <p:spPr>
          <a:xfrm>
            <a:off x="-7350" y="1870025"/>
            <a:ext cx="9164100" cy="327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23" name="Google Shape;2123;p203"/>
          <p:cNvCxnSpPr/>
          <p:nvPr/>
        </p:nvCxnSpPr>
        <p:spPr>
          <a:xfrm>
            <a:off x="-10050" y="1868850"/>
            <a:ext cx="9164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24" name="Google Shape;2124;p203"/>
          <p:cNvSpPr txBox="1">
            <a:spLocks noGrp="1"/>
          </p:cNvSpPr>
          <p:nvPr>
            <p:ph type="title"/>
          </p:nvPr>
        </p:nvSpPr>
        <p:spPr>
          <a:xfrm>
            <a:off x="1832250" y="799400"/>
            <a:ext cx="41079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25" name="Google Shape;2125;p203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126" name="Google Shape;2126;p203"/>
          <p:cNvSpPr txBox="1">
            <a:spLocks noGrp="1"/>
          </p:cNvSpPr>
          <p:nvPr>
            <p:ph type="body" idx="2"/>
          </p:nvPr>
        </p:nvSpPr>
        <p:spPr>
          <a:xfrm>
            <a:off x="311700" y="2431575"/>
            <a:ext cx="1825800" cy="9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127" name="Google Shape;2127;p203"/>
          <p:cNvSpPr txBox="1">
            <a:spLocks noGrp="1"/>
          </p:cNvSpPr>
          <p:nvPr>
            <p:ph type="subTitle" idx="3"/>
          </p:nvPr>
        </p:nvSpPr>
        <p:spPr>
          <a:xfrm>
            <a:off x="311721" y="2173650"/>
            <a:ext cx="182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128" name="Google Shape;2128;p203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2129" name="Google Shape;2129;p203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0" name="Google Shape;2130;p203"/>
          <p:cNvSpPr txBox="1">
            <a:spLocks noGrp="1"/>
          </p:cNvSpPr>
          <p:nvPr>
            <p:ph type="body" idx="4"/>
          </p:nvPr>
        </p:nvSpPr>
        <p:spPr>
          <a:xfrm>
            <a:off x="2602049" y="2431575"/>
            <a:ext cx="1825800" cy="9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131" name="Google Shape;2131;p203"/>
          <p:cNvSpPr txBox="1">
            <a:spLocks noGrp="1"/>
          </p:cNvSpPr>
          <p:nvPr>
            <p:ph type="subTitle" idx="5"/>
          </p:nvPr>
        </p:nvSpPr>
        <p:spPr>
          <a:xfrm>
            <a:off x="2602071" y="2173650"/>
            <a:ext cx="182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132" name="Google Shape;2132;p203"/>
          <p:cNvSpPr txBox="1">
            <a:spLocks noGrp="1"/>
          </p:cNvSpPr>
          <p:nvPr>
            <p:ph type="body" idx="6"/>
          </p:nvPr>
        </p:nvSpPr>
        <p:spPr>
          <a:xfrm>
            <a:off x="4892400" y="2431575"/>
            <a:ext cx="1825800" cy="9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133" name="Google Shape;2133;p203"/>
          <p:cNvSpPr txBox="1">
            <a:spLocks noGrp="1"/>
          </p:cNvSpPr>
          <p:nvPr>
            <p:ph type="subTitle" idx="7"/>
          </p:nvPr>
        </p:nvSpPr>
        <p:spPr>
          <a:xfrm>
            <a:off x="4892421" y="2173650"/>
            <a:ext cx="182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134" name="Google Shape;2134;p203"/>
          <p:cNvSpPr txBox="1">
            <a:spLocks noGrp="1"/>
          </p:cNvSpPr>
          <p:nvPr>
            <p:ph type="body" idx="8"/>
          </p:nvPr>
        </p:nvSpPr>
        <p:spPr>
          <a:xfrm>
            <a:off x="7182799" y="2431575"/>
            <a:ext cx="1825800" cy="9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135" name="Google Shape;2135;p203"/>
          <p:cNvSpPr txBox="1">
            <a:spLocks noGrp="1"/>
          </p:cNvSpPr>
          <p:nvPr>
            <p:ph type="subTitle" idx="9"/>
          </p:nvPr>
        </p:nvSpPr>
        <p:spPr>
          <a:xfrm>
            <a:off x="7182820" y="2173650"/>
            <a:ext cx="182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136" name="Google Shape;2136;p203"/>
          <p:cNvSpPr txBox="1">
            <a:spLocks noGrp="1"/>
          </p:cNvSpPr>
          <p:nvPr>
            <p:ph type="subTitle" idx="13"/>
          </p:nvPr>
        </p:nvSpPr>
        <p:spPr>
          <a:xfrm>
            <a:off x="1832250" y="1234100"/>
            <a:ext cx="4107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137" name="Google Shape;2137;p203"/>
          <p:cNvSpPr>
            <a:spLocks noGrp="1"/>
          </p:cNvSpPr>
          <p:nvPr>
            <p:ph type="pic" idx="14"/>
          </p:nvPr>
        </p:nvSpPr>
        <p:spPr>
          <a:xfrm>
            <a:off x="457200" y="558637"/>
            <a:ext cx="1062000" cy="1062000"/>
          </a:xfrm>
          <a:prstGeom prst="ellipse">
            <a:avLst/>
          </a:prstGeom>
          <a:noFill/>
          <a:ln>
            <a:noFill/>
          </a:ln>
          <a:effectLst>
            <a:outerShdw blurRad="57150" dist="19050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TITLE_4_1_1">
    <p:bg>
      <p:bgPr>
        <a:solidFill>
          <a:schemeClr val="lt2"/>
        </a:solidFill>
        <a:effectLst/>
      </p:bgPr>
    </p:bg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9" name="Google Shape;2139;p204"/>
          <p:cNvPicPr preferRelativeResize="0"/>
          <p:nvPr/>
        </p:nvPicPr>
        <p:blipFill rotWithShape="1">
          <a:blip r:embed="rId2">
            <a:alphaModFix/>
          </a:blip>
          <a:srcRect t="49331" r="55519" b="11925"/>
          <a:stretch/>
        </p:blipFill>
        <p:spPr>
          <a:xfrm>
            <a:off x="5943600" y="0"/>
            <a:ext cx="32003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40" name="Google Shape;2140;p204"/>
          <p:cNvSpPr txBox="1">
            <a:spLocks noGrp="1"/>
          </p:cNvSpPr>
          <p:nvPr>
            <p:ph type="ctrTitle"/>
          </p:nvPr>
        </p:nvSpPr>
        <p:spPr>
          <a:xfrm>
            <a:off x="457200" y="806275"/>
            <a:ext cx="6858000" cy="176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141" name="Google Shape;2141;p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448645"/>
            <a:ext cx="1426607" cy="23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4">
    <p:bg>
      <p:bgPr>
        <a:solidFill>
          <a:schemeClr val="dk2"/>
        </a:solidFill>
        <a:effectLst/>
      </p:bgPr>
    </p:bg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p205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144" name="Google Shape;2144;p205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2145" name="Google Shape;2145;p205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6" name="Google Shape;2146;p205"/>
          <p:cNvSpPr/>
          <p:nvPr/>
        </p:nvSpPr>
        <p:spPr>
          <a:xfrm>
            <a:off x="-1687200" y="3188675"/>
            <a:ext cx="4887600" cy="4887600"/>
          </a:xfrm>
          <a:prstGeom prst="ellipse">
            <a:avLst/>
          </a:prstGeom>
          <a:noFill/>
          <a:ln w="9525" cap="flat" cmpd="sng">
            <a:solidFill>
              <a:srgbClr val="0346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205"/>
          <p:cNvSpPr/>
          <p:nvPr/>
        </p:nvSpPr>
        <p:spPr>
          <a:xfrm>
            <a:off x="6629400" y="-809850"/>
            <a:ext cx="6763200" cy="6763200"/>
          </a:xfrm>
          <a:prstGeom prst="ellipse">
            <a:avLst/>
          </a:prstGeom>
          <a:noFill/>
          <a:ln w="9525" cap="flat" cmpd="sng">
            <a:solidFill>
              <a:srgbClr val="7866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CUSTOM_4_1">
    <p:bg>
      <p:bgPr>
        <a:solidFill>
          <a:schemeClr val="dk2"/>
        </a:solidFill>
        <a:effectLst/>
      </p:bgPr>
    </p:bg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206"/>
          <p:cNvSpPr/>
          <p:nvPr/>
        </p:nvSpPr>
        <p:spPr>
          <a:xfrm>
            <a:off x="2457050" y="456800"/>
            <a:ext cx="4230000" cy="4230000"/>
          </a:xfrm>
          <a:prstGeom prst="ellipse">
            <a:avLst/>
          </a:prstGeom>
          <a:gradFill>
            <a:gsLst>
              <a:gs pos="0">
                <a:schemeClr val="dk2"/>
              </a:gs>
              <a:gs pos="25000">
                <a:schemeClr val="dk2"/>
              </a:gs>
              <a:gs pos="100000">
                <a:schemeClr val="lt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5"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p207"/>
          <p:cNvSpPr txBox="1">
            <a:spLocks noGrp="1"/>
          </p:cNvSpPr>
          <p:nvPr>
            <p:ph type="title"/>
          </p:nvPr>
        </p:nvSpPr>
        <p:spPr>
          <a:xfrm>
            <a:off x="457200" y="79939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5_1">
    <p:bg>
      <p:bgPr>
        <a:noFill/>
        <a:effectLst/>
      </p:bgPr>
    </p:bg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p208"/>
          <p:cNvSpPr txBox="1"/>
          <p:nvPr/>
        </p:nvSpPr>
        <p:spPr>
          <a:xfrm>
            <a:off x="457200" y="799400"/>
            <a:ext cx="3429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Playfair Display"/>
                <a:ea typeface="Playfair Display"/>
                <a:cs typeface="Playfair Display"/>
                <a:sym typeface="Playfair Display"/>
              </a:rPr>
              <a:t>Headline copy goes here in sentence case</a:t>
            </a:r>
            <a:endParaRPr sz="2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54" name="Google Shape;2154;p208"/>
          <p:cNvSpPr txBox="1"/>
          <p:nvPr/>
        </p:nvSpPr>
        <p:spPr>
          <a:xfrm>
            <a:off x="4785600" y="799400"/>
            <a:ext cx="3600600" cy="3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" sz="1200">
                <a:latin typeface="Proxima Nova Rg"/>
                <a:ea typeface="Proxima Nova Rg"/>
                <a:cs typeface="Proxima Nova Rg"/>
                <a:sym typeface="Proxima Nova"/>
              </a:rPr>
              <a:t>Lorem ipsum dolor sit amet, consectetur adipiscing elit, sed do eiusmod tempor incididunt ut labore et dolore magna aliqua.</a:t>
            </a:r>
            <a:br>
              <a:rPr lang="en" sz="1200">
                <a:latin typeface="Proxima Nova Rg"/>
                <a:ea typeface="Proxima Nova Rg"/>
                <a:cs typeface="Proxima Nova Rg"/>
                <a:sym typeface="Proxima Nova"/>
              </a:rPr>
            </a:br>
            <a:endParaRPr sz="1200"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45720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" sz="1200">
                <a:latin typeface="Proxima Nova Rg"/>
                <a:ea typeface="Proxima Nova Rg"/>
                <a:cs typeface="Proxima Nova Rg"/>
                <a:sym typeface="Proxima Nova"/>
              </a:rPr>
              <a:t>Lorem ipsum dolor sit amet, consectetur adipiscing elit, sed do eiusmod tempor incididunt ut labore et dolore magna aliqua.</a:t>
            </a:r>
            <a:br>
              <a:rPr lang="en" sz="1200">
                <a:latin typeface="Proxima Nova Rg"/>
                <a:ea typeface="Proxima Nova Rg"/>
                <a:cs typeface="Proxima Nova Rg"/>
                <a:sym typeface="Proxima Nova"/>
              </a:rPr>
            </a:br>
            <a:endParaRPr sz="1200"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45720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" sz="1200">
                <a:latin typeface="Proxima Nova Rg"/>
                <a:ea typeface="Proxima Nova Rg"/>
                <a:cs typeface="Proxima Nova Rg"/>
                <a:sym typeface="Proxima Nova"/>
              </a:rPr>
              <a:t>Lorem ipsum dolor sit amet, consectetur adipiscing elit, sed do eiusmod tempor incididunt ut labore et dolore magna aliqua.</a:t>
            </a:r>
            <a:br>
              <a:rPr lang="en" sz="1200">
                <a:latin typeface="Proxima Nova Rg"/>
                <a:ea typeface="Proxima Nova Rg"/>
                <a:cs typeface="Proxima Nova Rg"/>
                <a:sym typeface="Proxima Nova"/>
              </a:rPr>
            </a:br>
            <a:endParaRPr sz="1200"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45720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" sz="1200">
                <a:latin typeface="Proxima Nova Rg"/>
                <a:ea typeface="Proxima Nova Rg"/>
                <a:cs typeface="Proxima Nova Rg"/>
                <a:sym typeface="Proxima Nova"/>
              </a:rPr>
              <a:t>Lorem ipsum dolor sit amet, consectetur adipiscing elit, sed do eiusmod tempor incididunt ut labore et dolore magna aliqua.</a:t>
            </a:r>
            <a:br>
              <a:rPr lang="en" sz="1200">
                <a:latin typeface="Proxima Nova Rg"/>
                <a:ea typeface="Proxima Nova Rg"/>
                <a:cs typeface="Proxima Nova Rg"/>
                <a:sym typeface="Proxima Nova"/>
              </a:rPr>
            </a:br>
            <a:endParaRPr sz="1200"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45720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" sz="1200">
                <a:latin typeface="Proxima Nova Rg"/>
                <a:ea typeface="Proxima Nova Rg"/>
                <a:cs typeface="Proxima Nova Rg"/>
                <a:sym typeface="Proxima Nova"/>
              </a:rPr>
              <a:t>Lorem ipsum dolor sit amet, consectetur adipiscing elit, sed do eiusmod tempor incididunt ut labore et dolore magna aliqua.</a:t>
            </a:r>
            <a:endParaRPr sz="1200"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pic>
        <p:nvPicPr>
          <p:cNvPr id="2155" name="Google Shape;2155;p208"/>
          <p:cNvPicPr preferRelativeResize="0"/>
          <p:nvPr/>
        </p:nvPicPr>
        <p:blipFill rotWithShape="1">
          <a:blip r:embed="rId2">
            <a:alphaModFix/>
          </a:blip>
          <a:srcRect l="20813" t="6699" r="24169"/>
          <a:stretch/>
        </p:blipFill>
        <p:spPr>
          <a:xfrm>
            <a:off x="311700" y="1863750"/>
            <a:ext cx="3442200" cy="38907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2156" name="Google Shape;2156;p208"/>
          <p:cNvSpPr/>
          <p:nvPr/>
        </p:nvSpPr>
        <p:spPr>
          <a:xfrm>
            <a:off x="3693875" y="4146900"/>
            <a:ext cx="105900" cy="996600"/>
          </a:xfrm>
          <a:prstGeom prst="rect">
            <a:avLst/>
          </a:prstGeom>
          <a:solidFill>
            <a:srgbClr val="0346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08"/>
          <p:cNvSpPr/>
          <p:nvPr/>
        </p:nvSpPr>
        <p:spPr>
          <a:xfrm rot="5400000">
            <a:off x="212925" y="2806775"/>
            <a:ext cx="105900" cy="99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hite Background" type="title">
  <p:cSld name="TITLE"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1" name="Google Shape;2161;p210"/>
          <p:cNvPicPr preferRelativeResize="0"/>
          <p:nvPr/>
        </p:nvPicPr>
        <p:blipFill rotWithShape="1">
          <a:blip r:embed="rId2">
            <a:alphaModFix/>
          </a:blip>
          <a:srcRect t="3908" b="3908"/>
          <a:stretch/>
        </p:blipFill>
        <p:spPr>
          <a:xfrm>
            <a:off x="320100" y="4583858"/>
            <a:ext cx="1444799" cy="220692"/>
          </a:xfrm>
          <a:prstGeom prst="rect">
            <a:avLst/>
          </a:prstGeom>
          <a:noFill/>
          <a:ln>
            <a:noFill/>
          </a:ln>
        </p:spPr>
      </p:pic>
      <p:sp>
        <p:nvSpPr>
          <p:cNvPr id="2162" name="Google Shape;2162;p210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4251900" cy="1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Playfair Display"/>
              <a:buNone/>
              <a:defRPr sz="5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63" name="Google Shape;2163;p210"/>
          <p:cNvSpPr txBox="1">
            <a:spLocks noGrp="1"/>
          </p:cNvSpPr>
          <p:nvPr>
            <p:ph type="subTitle" idx="1"/>
          </p:nvPr>
        </p:nvSpPr>
        <p:spPr>
          <a:xfrm>
            <a:off x="473675" y="2143925"/>
            <a:ext cx="4250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4" name="Google Shape;2164;p210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Light Green Background">
  <p:cSld name="TITLE_1">
    <p:bg>
      <p:bgPr>
        <a:solidFill>
          <a:schemeClr val="accent2"/>
        </a:solidFill>
        <a:effectLst/>
      </p:bgPr>
    </p:bg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6" name="Google Shape;2166;p211"/>
          <p:cNvPicPr preferRelativeResize="0"/>
          <p:nvPr/>
        </p:nvPicPr>
        <p:blipFill rotWithShape="1">
          <a:blip r:embed="rId2">
            <a:alphaModFix/>
          </a:blip>
          <a:srcRect t="3908" b="3908"/>
          <a:stretch/>
        </p:blipFill>
        <p:spPr>
          <a:xfrm>
            <a:off x="320100" y="4583858"/>
            <a:ext cx="1444799" cy="220692"/>
          </a:xfrm>
          <a:prstGeom prst="rect">
            <a:avLst/>
          </a:prstGeom>
          <a:noFill/>
          <a:ln>
            <a:noFill/>
          </a:ln>
        </p:spPr>
      </p:pic>
      <p:sp>
        <p:nvSpPr>
          <p:cNvPr id="2167" name="Google Shape;2167;p211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4251900" cy="1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Playfair Display"/>
              <a:buNone/>
              <a:defRPr sz="5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68" name="Google Shape;2168;p211"/>
          <p:cNvSpPr txBox="1">
            <a:spLocks noGrp="1"/>
          </p:cNvSpPr>
          <p:nvPr>
            <p:ph type="subTitle" idx="1"/>
          </p:nvPr>
        </p:nvSpPr>
        <p:spPr>
          <a:xfrm>
            <a:off x="321275" y="1991525"/>
            <a:ext cx="4250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9" name="Google Shape;2169;p211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Green Background">
  <p:cSld name="CUSTOM">
    <p:bg>
      <p:bgPr>
        <a:solidFill>
          <a:schemeClr val="lt2"/>
        </a:solidFill>
        <a:effectLst/>
      </p:bgPr>
    </p:bg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1" name="Google Shape;2171;p212"/>
          <p:cNvPicPr preferRelativeResize="0"/>
          <p:nvPr/>
        </p:nvPicPr>
        <p:blipFill rotWithShape="1">
          <a:blip r:embed="rId2">
            <a:alphaModFix/>
          </a:blip>
          <a:srcRect t="4229" b="4229"/>
          <a:stretch/>
        </p:blipFill>
        <p:spPr>
          <a:xfrm>
            <a:off x="320100" y="4583858"/>
            <a:ext cx="1444799" cy="220691"/>
          </a:xfrm>
          <a:prstGeom prst="rect">
            <a:avLst/>
          </a:prstGeom>
          <a:noFill/>
          <a:ln>
            <a:noFill/>
          </a:ln>
        </p:spPr>
      </p:pic>
      <p:sp>
        <p:nvSpPr>
          <p:cNvPr id="2172" name="Google Shape;2172;p212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4251900" cy="1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73" name="Google Shape;2173;p212"/>
          <p:cNvSpPr txBox="1">
            <a:spLocks noGrp="1"/>
          </p:cNvSpPr>
          <p:nvPr>
            <p:ph type="subTitle" idx="1"/>
          </p:nvPr>
        </p:nvSpPr>
        <p:spPr>
          <a:xfrm>
            <a:off x="321275" y="1991525"/>
            <a:ext cx="4250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None/>
              <a:defRPr sz="11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74" name="Google Shape;2174;p212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Green Background 1">
  <p:cSld name="CUSTOM_3">
    <p:bg>
      <p:bgPr>
        <a:solidFill>
          <a:schemeClr val="dk2"/>
        </a:solidFill>
        <a:effectLst/>
      </p:bgPr>
    </p:bg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213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4251900" cy="1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77" name="Google Shape;2177;p213"/>
          <p:cNvSpPr txBox="1">
            <a:spLocks noGrp="1"/>
          </p:cNvSpPr>
          <p:nvPr>
            <p:ph type="subTitle" idx="1"/>
          </p:nvPr>
        </p:nvSpPr>
        <p:spPr>
          <a:xfrm>
            <a:off x="321275" y="1991525"/>
            <a:ext cx="4250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None/>
              <a:defRPr sz="11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78" name="Google Shape;2178;p213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- 4 Callouts ">
  <p:cSld name="TITLE_AND_BODY_1_1_2_2"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22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83" name="Google Shape;183;p22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1"/>
          </p:nvPr>
        </p:nvSpPr>
        <p:spPr>
          <a:xfrm>
            <a:off x="357975" y="1958275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ubTitle" idx="3"/>
          </p:nvPr>
        </p:nvSpPr>
        <p:spPr>
          <a:xfrm>
            <a:off x="357975" y="2632325"/>
            <a:ext cx="9606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4"/>
          </p:nvPr>
        </p:nvSpPr>
        <p:spPr>
          <a:xfrm>
            <a:off x="1282375" y="2632325"/>
            <a:ext cx="2417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5"/>
          </p:nvPr>
        </p:nvSpPr>
        <p:spPr>
          <a:xfrm>
            <a:off x="357975" y="3230653"/>
            <a:ext cx="9606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6"/>
          </p:nvPr>
        </p:nvSpPr>
        <p:spPr>
          <a:xfrm>
            <a:off x="1282375" y="3230638"/>
            <a:ext cx="2417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7"/>
          </p:nvPr>
        </p:nvSpPr>
        <p:spPr>
          <a:xfrm>
            <a:off x="357975" y="3818803"/>
            <a:ext cx="9606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8"/>
          </p:nvPr>
        </p:nvSpPr>
        <p:spPr>
          <a:xfrm>
            <a:off x="1282375" y="3818788"/>
            <a:ext cx="2417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9"/>
          </p:nvPr>
        </p:nvSpPr>
        <p:spPr>
          <a:xfrm>
            <a:off x="357975" y="4421825"/>
            <a:ext cx="9606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subTitle" idx="13"/>
          </p:nvPr>
        </p:nvSpPr>
        <p:spPr>
          <a:xfrm>
            <a:off x="1282375" y="4421825"/>
            <a:ext cx="2417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MPLE Title and Body text">
  <p:cSld name="2_Split column &amp; headline, body copy_1">
    <p:bg>
      <p:bgPr>
        <a:solidFill>
          <a:srgbClr val="FFFFFF"/>
        </a:solidFill>
        <a:effectLst/>
      </p:bgPr>
    </p:bg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214"/>
          <p:cNvSpPr txBox="1">
            <a:spLocks noGrp="1"/>
          </p:cNvSpPr>
          <p:nvPr>
            <p:ph type="title"/>
          </p:nvPr>
        </p:nvSpPr>
        <p:spPr>
          <a:xfrm>
            <a:off x="318105" y="266325"/>
            <a:ext cx="62952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1" name="Google Shape;2181;p214"/>
          <p:cNvSpPr txBox="1">
            <a:spLocks noGrp="1"/>
          </p:cNvSpPr>
          <p:nvPr>
            <p:ph type="subTitle" idx="1"/>
          </p:nvPr>
        </p:nvSpPr>
        <p:spPr>
          <a:xfrm>
            <a:off x="318105" y="1312425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182" name="Google Shape;2182;p214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183" name="Google Shape;2183;p214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3 Bullets">
  <p:cSld name="CUSTOM_2"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p215"/>
          <p:cNvSpPr txBox="1">
            <a:spLocks noGrp="1"/>
          </p:cNvSpPr>
          <p:nvPr>
            <p:ph type="body" idx="1"/>
          </p:nvPr>
        </p:nvSpPr>
        <p:spPr>
          <a:xfrm>
            <a:off x="357975" y="1994525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186" name="Google Shape;2186;p215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7" name="Google Shape;2187;p215"/>
          <p:cNvSpPr txBox="1">
            <a:spLocks noGrp="1"/>
          </p:cNvSpPr>
          <p:nvPr>
            <p:ph type="subTitle" idx="2"/>
          </p:nvPr>
        </p:nvSpPr>
        <p:spPr>
          <a:xfrm>
            <a:off x="357975" y="1660925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8" name="Google Shape;2188;p215"/>
          <p:cNvSpPr txBox="1">
            <a:spLocks noGrp="1"/>
          </p:cNvSpPr>
          <p:nvPr>
            <p:ph type="body" idx="3"/>
          </p:nvPr>
        </p:nvSpPr>
        <p:spPr>
          <a:xfrm>
            <a:off x="357975" y="3151050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189" name="Google Shape;2189;p215"/>
          <p:cNvSpPr txBox="1">
            <a:spLocks noGrp="1"/>
          </p:cNvSpPr>
          <p:nvPr>
            <p:ph type="subTitle" idx="4"/>
          </p:nvPr>
        </p:nvSpPr>
        <p:spPr>
          <a:xfrm>
            <a:off x="357975" y="28174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0" name="Google Shape;2190;p215"/>
          <p:cNvSpPr txBox="1">
            <a:spLocks noGrp="1"/>
          </p:cNvSpPr>
          <p:nvPr>
            <p:ph type="body" idx="5"/>
          </p:nvPr>
        </p:nvSpPr>
        <p:spPr>
          <a:xfrm>
            <a:off x="357975" y="4223000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191" name="Google Shape;2191;p215"/>
          <p:cNvSpPr txBox="1">
            <a:spLocks noGrp="1"/>
          </p:cNvSpPr>
          <p:nvPr>
            <p:ph type="subTitle" idx="6"/>
          </p:nvPr>
        </p:nvSpPr>
        <p:spPr>
          <a:xfrm>
            <a:off x="357975" y="388940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2" name="Google Shape;2192;p215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193" name="Google Shape;2193;p215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4" name="Google Shape;2194;p215"/>
          <p:cNvSpPr>
            <a:spLocks noGrp="1"/>
          </p:cNvSpPr>
          <p:nvPr>
            <p:ph type="pic" idx="7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Body Text Only">
  <p:cSld name="CUSTOM_1"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p216"/>
          <p:cNvSpPr txBox="1">
            <a:spLocks noGrp="1"/>
          </p:cNvSpPr>
          <p:nvPr>
            <p:ph type="body" idx="1"/>
          </p:nvPr>
        </p:nvSpPr>
        <p:spPr>
          <a:xfrm>
            <a:off x="357975" y="1994525"/>
            <a:ext cx="3785400" cy="26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197" name="Google Shape;2197;p216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8" name="Google Shape;2198;p216"/>
          <p:cNvSpPr txBox="1">
            <a:spLocks noGrp="1"/>
          </p:cNvSpPr>
          <p:nvPr>
            <p:ph type="subTitle" idx="2"/>
          </p:nvPr>
        </p:nvSpPr>
        <p:spPr>
          <a:xfrm>
            <a:off x="357975" y="1660925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9" name="Google Shape;2199;p216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200" name="Google Shape;2200;p216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1" name="Google Shape;2201;p216"/>
          <p:cNvSpPr>
            <a:spLocks noGrp="1"/>
          </p:cNvSpPr>
          <p:nvPr>
            <p:ph type="pic" idx="3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4 Bullets">
  <p:cSld name="CUSTOM_1_1">
    <p:bg>
      <p:bgPr>
        <a:solidFill>
          <a:schemeClr val="lt1"/>
        </a:solidFill>
        <a:effectLst/>
      </p:bgPr>
    </p:bg>
    <p:spTree>
      <p:nvGrpSpPr>
        <p:cNvPr id="1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Google Shape;2203;p217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4" name="Google Shape;2204;p217"/>
          <p:cNvSpPr txBox="1">
            <a:spLocks noGrp="1"/>
          </p:cNvSpPr>
          <p:nvPr>
            <p:ph type="subTitle" idx="1"/>
          </p:nvPr>
        </p:nvSpPr>
        <p:spPr>
          <a:xfrm>
            <a:off x="318100" y="2048375"/>
            <a:ext cx="18501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05" name="Google Shape;2205;p217"/>
          <p:cNvSpPr txBox="1">
            <a:spLocks noGrp="1"/>
          </p:cNvSpPr>
          <p:nvPr>
            <p:ph type="subTitle" idx="2"/>
          </p:nvPr>
        </p:nvSpPr>
        <p:spPr>
          <a:xfrm>
            <a:off x="2570625" y="2048375"/>
            <a:ext cx="18501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06" name="Google Shape;2206;p217"/>
          <p:cNvSpPr txBox="1">
            <a:spLocks noGrp="1"/>
          </p:cNvSpPr>
          <p:nvPr>
            <p:ph type="subTitle" idx="3"/>
          </p:nvPr>
        </p:nvSpPr>
        <p:spPr>
          <a:xfrm>
            <a:off x="4823150" y="2048375"/>
            <a:ext cx="18501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07" name="Google Shape;2207;p217"/>
          <p:cNvSpPr txBox="1">
            <a:spLocks noGrp="1"/>
          </p:cNvSpPr>
          <p:nvPr>
            <p:ph type="subTitle" idx="4"/>
          </p:nvPr>
        </p:nvSpPr>
        <p:spPr>
          <a:xfrm>
            <a:off x="7075700" y="2048400"/>
            <a:ext cx="18501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08" name="Google Shape;2208;p217"/>
          <p:cNvSpPr txBox="1">
            <a:spLocks noGrp="1"/>
          </p:cNvSpPr>
          <p:nvPr>
            <p:ph type="body" idx="5"/>
          </p:nvPr>
        </p:nvSpPr>
        <p:spPr>
          <a:xfrm>
            <a:off x="318088" y="3019639"/>
            <a:ext cx="1850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09" name="Google Shape;2209;p217"/>
          <p:cNvSpPr txBox="1">
            <a:spLocks noGrp="1"/>
          </p:cNvSpPr>
          <p:nvPr>
            <p:ph type="body" idx="6"/>
          </p:nvPr>
        </p:nvSpPr>
        <p:spPr>
          <a:xfrm>
            <a:off x="2570621" y="3019639"/>
            <a:ext cx="1850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10" name="Google Shape;2210;p217"/>
          <p:cNvSpPr txBox="1">
            <a:spLocks noGrp="1"/>
          </p:cNvSpPr>
          <p:nvPr>
            <p:ph type="body" idx="7"/>
          </p:nvPr>
        </p:nvSpPr>
        <p:spPr>
          <a:xfrm>
            <a:off x="4823138" y="3019639"/>
            <a:ext cx="1850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11" name="Google Shape;2211;p217"/>
          <p:cNvSpPr txBox="1">
            <a:spLocks noGrp="1"/>
          </p:cNvSpPr>
          <p:nvPr>
            <p:ph type="body" idx="8"/>
          </p:nvPr>
        </p:nvSpPr>
        <p:spPr>
          <a:xfrm>
            <a:off x="7075688" y="3019639"/>
            <a:ext cx="1850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12" name="Google Shape;2212;p217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213" name="Google Shape;2213;p217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1 Callout">
  <p:cSld name="CUSTOM_1_1_2">
    <p:bg>
      <p:bgPr>
        <a:solidFill>
          <a:schemeClr val="lt1"/>
        </a:solidFill>
        <a:effectLst/>
      </p:bgPr>
    </p:bg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p218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6" name="Google Shape;2216;p218"/>
          <p:cNvSpPr txBox="1">
            <a:spLocks noGrp="1"/>
          </p:cNvSpPr>
          <p:nvPr>
            <p:ph type="subTitle" idx="1"/>
          </p:nvPr>
        </p:nvSpPr>
        <p:spPr>
          <a:xfrm>
            <a:off x="318100" y="2048375"/>
            <a:ext cx="18501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17" name="Google Shape;2217;p218"/>
          <p:cNvSpPr txBox="1">
            <a:spLocks noGrp="1"/>
          </p:cNvSpPr>
          <p:nvPr>
            <p:ph type="body" idx="2"/>
          </p:nvPr>
        </p:nvSpPr>
        <p:spPr>
          <a:xfrm>
            <a:off x="318088" y="3019639"/>
            <a:ext cx="1850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18" name="Google Shape;2218;p218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219" name="Google Shape;2219;p218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0" name="Google Shape;2220;p218"/>
          <p:cNvSpPr>
            <a:spLocks noGrp="1"/>
          </p:cNvSpPr>
          <p:nvPr>
            <p:ph type="pic" idx="3"/>
          </p:nvPr>
        </p:nvSpPr>
        <p:spPr>
          <a:xfrm>
            <a:off x="4283325" y="250"/>
            <a:ext cx="48606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5 Bullets">
  <p:cSld name="CUSTOM_1_3"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219"/>
          <p:cNvSpPr txBox="1">
            <a:spLocks noGrp="1"/>
          </p:cNvSpPr>
          <p:nvPr>
            <p:ph type="title"/>
          </p:nvPr>
        </p:nvSpPr>
        <p:spPr>
          <a:xfrm>
            <a:off x="320100" y="992650"/>
            <a:ext cx="35289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3" name="Google Shape;2223;p219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224" name="Google Shape;2224;p219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5" name="Google Shape;2225;p219"/>
          <p:cNvSpPr txBox="1">
            <a:spLocks noGrp="1"/>
          </p:cNvSpPr>
          <p:nvPr>
            <p:ph type="body" idx="1"/>
          </p:nvPr>
        </p:nvSpPr>
        <p:spPr>
          <a:xfrm>
            <a:off x="5053875" y="653575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26" name="Google Shape;2226;p219"/>
          <p:cNvSpPr txBox="1">
            <a:spLocks noGrp="1"/>
          </p:cNvSpPr>
          <p:nvPr>
            <p:ph type="subTitle" idx="2"/>
          </p:nvPr>
        </p:nvSpPr>
        <p:spPr>
          <a:xfrm>
            <a:off x="5053875" y="319975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7" name="Google Shape;2227;p219"/>
          <p:cNvSpPr txBox="1">
            <a:spLocks noGrp="1"/>
          </p:cNvSpPr>
          <p:nvPr>
            <p:ph type="body" idx="3"/>
          </p:nvPr>
        </p:nvSpPr>
        <p:spPr>
          <a:xfrm>
            <a:off x="5053875" y="1557821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28" name="Google Shape;2228;p219"/>
          <p:cNvSpPr txBox="1">
            <a:spLocks noGrp="1"/>
          </p:cNvSpPr>
          <p:nvPr>
            <p:ph type="subTitle" idx="4"/>
          </p:nvPr>
        </p:nvSpPr>
        <p:spPr>
          <a:xfrm>
            <a:off x="5053875" y="1224221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9" name="Google Shape;2229;p219"/>
          <p:cNvSpPr txBox="1">
            <a:spLocks noGrp="1"/>
          </p:cNvSpPr>
          <p:nvPr>
            <p:ph type="body" idx="5"/>
          </p:nvPr>
        </p:nvSpPr>
        <p:spPr>
          <a:xfrm>
            <a:off x="5053875" y="2495005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30" name="Google Shape;2230;p219"/>
          <p:cNvSpPr txBox="1">
            <a:spLocks noGrp="1"/>
          </p:cNvSpPr>
          <p:nvPr>
            <p:ph type="subTitle" idx="6"/>
          </p:nvPr>
        </p:nvSpPr>
        <p:spPr>
          <a:xfrm>
            <a:off x="5053875" y="2161405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1" name="Google Shape;2231;p219"/>
          <p:cNvSpPr txBox="1">
            <a:spLocks noGrp="1"/>
          </p:cNvSpPr>
          <p:nvPr>
            <p:ph type="body" idx="7"/>
          </p:nvPr>
        </p:nvSpPr>
        <p:spPr>
          <a:xfrm>
            <a:off x="5053875" y="3404512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32" name="Google Shape;2232;p219"/>
          <p:cNvSpPr txBox="1">
            <a:spLocks noGrp="1"/>
          </p:cNvSpPr>
          <p:nvPr>
            <p:ph type="subTitle" idx="8"/>
          </p:nvPr>
        </p:nvSpPr>
        <p:spPr>
          <a:xfrm>
            <a:off x="5053875" y="3070912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3" name="Google Shape;2233;p219"/>
          <p:cNvSpPr txBox="1">
            <a:spLocks noGrp="1"/>
          </p:cNvSpPr>
          <p:nvPr>
            <p:ph type="body" idx="9"/>
          </p:nvPr>
        </p:nvSpPr>
        <p:spPr>
          <a:xfrm>
            <a:off x="5053875" y="4324762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34" name="Google Shape;2234;p219"/>
          <p:cNvSpPr txBox="1">
            <a:spLocks noGrp="1"/>
          </p:cNvSpPr>
          <p:nvPr>
            <p:ph type="subTitle" idx="13"/>
          </p:nvPr>
        </p:nvSpPr>
        <p:spPr>
          <a:xfrm>
            <a:off x="5053875" y="3991162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3 Bullets">
  <p:cSld name="CUSTOM_1_1_1">
    <p:bg>
      <p:bgPr>
        <a:solidFill>
          <a:schemeClr val="lt1"/>
        </a:solidFill>
        <a:effectLst/>
      </p:bgPr>
    </p:bg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220"/>
          <p:cNvSpPr txBox="1"/>
          <p:nvPr/>
        </p:nvSpPr>
        <p:spPr>
          <a:xfrm>
            <a:off x="32010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237" name="Google Shape;2237;p220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8" name="Google Shape;2238;p220"/>
          <p:cNvSpPr txBox="1">
            <a:spLocks noGrp="1"/>
          </p:cNvSpPr>
          <p:nvPr>
            <p:ph type="title"/>
          </p:nvPr>
        </p:nvSpPr>
        <p:spPr>
          <a:xfrm>
            <a:off x="320100" y="992650"/>
            <a:ext cx="35289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9" name="Google Shape;2239;p220"/>
          <p:cNvSpPr txBox="1">
            <a:spLocks noGrp="1"/>
          </p:cNvSpPr>
          <p:nvPr>
            <p:ph type="body" idx="1"/>
          </p:nvPr>
        </p:nvSpPr>
        <p:spPr>
          <a:xfrm>
            <a:off x="5053875" y="653575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40" name="Google Shape;2240;p220"/>
          <p:cNvSpPr txBox="1">
            <a:spLocks noGrp="1"/>
          </p:cNvSpPr>
          <p:nvPr>
            <p:ph type="subTitle" idx="2"/>
          </p:nvPr>
        </p:nvSpPr>
        <p:spPr>
          <a:xfrm>
            <a:off x="5053875" y="319975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1" name="Google Shape;2241;p220"/>
          <p:cNvSpPr txBox="1">
            <a:spLocks noGrp="1"/>
          </p:cNvSpPr>
          <p:nvPr>
            <p:ph type="body" idx="3"/>
          </p:nvPr>
        </p:nvSpPr>
        <p:spPr>
          <a:xfrm>
            <a:off x="5053875" y="2335459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42" name="Google Shape;2242;p220"/>
          <p:cNvSpPr txBox="1">
            <a:spLocks noGrp="1"/>
          </p:cNvSpPr>
          <p:nvPr>
            <p:ph type="subTitle" idx="4"/>
          </p:nvPr>
        </p:nvSpPr>
        <p:spPr>
          <a:xfrm>
            <a:off x="5053875" y="2001859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3" name="Google Shape;2243;p220"/>
          <p:cNvSpPr txBox="1">
            <a:spLocks noGrp="1"/>
          </p:cNvSpPr>
          <p:nvPr>
            <p:ph type="body" idx="5"/>
          </p:nvPr>
        </p:nvSpPr>
        <p:spPr>
          <a:xfrm>
            <a:off x="5053875" y="4015641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44" name="Google Shape;2244;p220"/>
          <p:cNvSpPr txBox="1">
            <a:spLocks noGrp="1"/>
          </p:cNvSpPr>
          <p:nvPr>
            <p:ph type="subTitle" idx="6"/>
          </p:nvPr>
        </p:nvSpPr>
        <p:spPr>
          <a:xfrm>
            <a:off x="5053875" y="3682041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5" name="Google Shape;2245;p220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246" name="Google Shape;2246;p220"/>
          <p:cNvSpPr txBox="1">
            <a:spLocks noGrp="1"/>
          </p:cNvSpPr>
          <p:nvPr>
            <p:ph type="sldNum" idx="7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Body Text and 2 Callouts">
  <p:cSld name="1_Split column &amp; headline, body copy_3">
    <p:bg>
      <p:bgPr>
        <a:solidFill>
          <a:srgbClr val="FFFFFF"/>
        </a:solidFill>
        <a:effectLst/>
      </p:bgPr>
    </p:bg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221"/>
          <p:cNvSpPr txBox="1">
            <a:spLocks noGrp="1"/>
          </p:cNvSpPr>
          <p:nvPr>
            <p:ph type="subTitle" idx="1"/>
          </p:nvPr>
        </p:nvSpPr>
        <p:spPr>
          <a:xfrm>
            <a:off x="6199800" y="1639654"/>
            <a:ext cx="26313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None/>
              <a:defRPr sz="24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49" name="Google Shape;2249;p221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250" name="Google Shape;2250;p221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1" name="Google Shape;2251;p221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2" name="Google Shape;2252;p221"/>
          <p:cNvSpPr txBox="1">
            <a:spLocks noGrp="1"/>
          </p:cNvSpPr>
          <p:nvPr>
            <p:ph type="body" idx="2"/>
          </p:nvPr>
        </p:nvSpPr>
        <p:spPr>
          <a:xfrm>
            <a:off x="357975" y="2401350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53" name="Google Shape;2253;p221"/>
          <p:cNvSpPr txBox="1">
            <a:spLocks noGrp="1"/>
          </p:cNvSpPr>
          <p:nvPr>
            <p:ph type="subTitle" idx="3"/>
          </p:nvPr>
        </p:nvSpPr>
        <p:spPr>
          <a:xfrm>
            <a:off x="357975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54" name="Google Shape;2254;p221"/>
          <p:cNvSpPr txBox="1">
            <a:spLocks noGrp="1"/>
          </p:cNvSpPr>
          <p:nvPr>
            <p:ph type="body" idx="4"/>
          </p:nvPr>
        </p:nvSpPr>
        <p:spPr>
          <a:xfrm>
            <a:off x="6199800" y="1973241"/>
            <a:ext cx="26313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55" name="Google Shape;2255;p221"/>
          <p:cNvSpPr txBox="1">
            <a:spLocks noGrp="1"/>
          </p:cNvSpPr>
          <p:nvPr>
            <p:ph type="subTitle" idx="5"/>
          </p:nvPr>
        </p:nvSpPr>
        <p:spPr>
          <a:xfrm>
            <a:off x="6199800" y="3389677"/>
            <a:ext cx="26313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None/>
              <a:defRPr sz="24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56" name="Google Shape;2256;p221"/>
          <p:cNvSpPr txBox="1">
            <a:spLocks noGrp="1"/>
          </p:cNvSpPr>
          <p:nvPr>
            <p:ph type="body" idx="6"/>
          </p:nvPr>
        </p:nvSpPr>
        <p:spPr>
          <a:xfrm>
            <a:off x="6199800" y="3723270"/>
            <a:ext cx="26313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orient="horz" pos="2949">
          <p15:clr>
            <a:srgbClr val="FA7B17"/>
          </p15:clr>
        </p15:guide>
      </p15:sldGuideLst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1 Callout - Right side">
  <p:cSld name="1_Split column &amp; headline, body copy_3_2">
    <p:bg>
      <p:bgPr>
        <a:solidFill>
          <a:srgbClr val="FFFFFF"/>
        </a:solidFill>
        <a:effectLst/>
      </p:bgPr>
    </p:bg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222"/>
          <p:cNvSpPr txBox="1">
            <a:spLocks noGrp="1"/>
          </p:cNvSpPr>
          <p:nvPr>
            <p:ph type="subTitle" idx="1"/>
          </p:nvPr>
        </p:nvSpPr>
        <p:spPr>
          <a:xfrm>
            <a:off x="6199800" y="2067804"/>
            <a:ext cx="26313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None/>
              <a:defRPr sz="24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59" name="Google Shape;2259;p222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260" name="Google Shape;2260;p222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1" name="Google Shape;2261;p222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2" name="Google Shape;2262;p222"/>
          <p:cNvSpPr txBox="1">
            <a:spLocks noGrp="1"/>
          </p:cNvSpPr>
          <p:nvPr>
            <p:ph type="body" idx="2"/>
          </p:nvPr>
        </p:nvSpPr>
        <p:spPr>
          <a:xfrm>
            <a:off x="6199800" y="2401391"/>
            <a:ext cx="26313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orient="horz" pos="2949">
          <p15:clr>
            <a:srgbClr val="FA7B17"/>
          </p15:clr>
        </p15:guide>
      </p15:sldGuideLst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Body Text and 1 Callout">
  <p:cSld name="1_Split column &amp; headline, body copy_3_1">
    <p:bg>
      <p:bgPr>
        <a:solidFill>
          <a:srgbClr val="FFFFFF"/>
        </a:solidFill>
        <a:effectLst/>
      </p:bgPr>
    </p:bg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223"/>
          <p:cNvSpPr txBox="1">
            <a:spLocks noGrp="1"/>
          </p:cNvSpPr>
          <p:nvPr>
            <p:ph type="subTitle" idx="1"/>
          </p:nvPr>
        </p:nvSpPr>
        <p:spPr>
          <a:xfrm>
            <a:off x="430925" y="2249281"/>
            <a:ext cx="2631300" cy="14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65" name="Google Shape;2265;p223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6" name="Google Shape;2266;p223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2267" name="Google Shape;2267;p223"/>
          <p:cNvSpPr txBox="1"/>
          <p:nvPr/>
        </p:nvSpPr>
        <p:spPr>
          <a:xfrm>
            <a:off x="322106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orient="horz" pos="2949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- 3 Callouts">
  <p:cSld name="TITLE_AND_BODY_1_1_2_2_1"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subTitle" idx="1"/>
          </p:nvPr>
        </p:nvSpPr>
        <p:spPr>
          <a:xfrm>
            <a:off x="357975" y="2081325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subTitle" idx="3"/>
          </p:nvPr>
        </p:nvSpPr>
        <p:spPr>
          <a:xfrm>
            <a:off x="357975" y="2615176"/>
            <a:ext cx="960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subTitle" idx="4"/>
          </p:nvPr>
        </p:nvSpPr>
        <p:spPr>
          <a:xfrm>
            <a:off x="1282375" y="2615175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subTitle" idx="5"/>
          </p:nvPr>
        </p:nvSpPr>
        <p:spPr>
          <a:xfrm>
            <a:off x="357975" y="3268725"/>
            <a:ext cx="960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subTitle" idx="6"/>
          </p:nvPr>
        </p:nvSpPr>
        <p:spPr>
          <a:xfrm>
            <a:off x="1282375" y="3268734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3"/>
          <p:cNvSpPr txBox="1">
            <a:spLocks noGrp="1"/>
          </p:cNvSpPr>
          <p:nvPr>
            <p:ph type="subTitle" idx="7"/>
          </p:nvPr>
        </p:nvSpPr>
        <p:spPr>
          <a:xfrm>
            <a:off x="357975" y="3933103"/>
            <a:ext cx="960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subTitle" idx="8"/>
          </p:nvPr>
        </p:nvSpPr>
        <p:spPr>
          <a:xfrm>
            <a:off x="1282375" y="3933099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2 Sections, 4 Bullets Each">
  <p:cSld name="7_Title Slide">
    <p:bg>
      <p:bgPr>
        <a:solidFill>
          <a:schemeClr val="lt1"/>
        </a:solidFill>
        <a:effectLst/>
      </p:bgPr>
    </p:bg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224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0" name="Google Shape;2270;p224"/>
          <p:cNvSpPr txBox="1">
            <a:spLocks noGrp="1"/>
          </p:cNvSpPr>
          <p:nvPr>
            <p:ph type="title"/>
          </p:nvPr>
        </p:nvSpPr>
        <p:spPr>
          <a:xfrm>
            <a:off x="472963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1" name="Google Shape;2271;p224"/>
          <p:cNvSpPr txBox="1">
            <a:spLocks noGrp="1"/>
          </p:cNvSpPr>
          <p:nvPr>
            <p:ph type="body" idx="1"/>
          </p:nvPr>
        </p:nvSpPr>
        <p:spPr>
          <a:xfrm>
            <a:off x="640475" y="2461182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72" name="Google Shape;2272;p224"/>
          <p:cNvSpPr txBox="1">
            <a:spLocks noGrp="1"/>
          </p:cNvSpPr>
          <p:nvPr>
            <p:ph type="subTitle" idx="2"/>
          </p:nvPr>
        </p:nvSpPr>
        <p:spPr>
          <a:xfrm>
            <a:off x="472975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73" name="Google Shape;2273;p224"/>
          <p:cNvSpPr txBox="1">
            <a:spLocks noGrp="1"/>
          </p:cNvSpPr>
          <p:nvPr>
            <p:ph type="body" idx="3"/>
          </p:nvPr>
        </p:nvSpPr>
        <p:spPr>
          <a:xfrm>
            <a:off x="640475" y="3130597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74" name="Google Shape;2274;p224"/>
          <p:cNvSpPr txBox="1">
            <a:spLocks noGrp="1"/>
          </p:cNvSpPr>
          <p:nvPr>
            <p:ph type="body" idx="4"/>
          </p:nvPr>
        </p:nvSpPr>
        <p:spPr>
          <a:xfrm>
            <a:off x="640475" y="3789961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75" name="Google Shape;2275;p224"/>
          <p:cNvSpPr txBox="1">
            <a:spLocks noGrp="1"/>
          </p:cNvSpPr>
          <p:nvPr>
            <p:ph type="body" idx="5"/>
          </p:nvPr>
        </p:nvSpPr>
        <p:spPr>
          <a:xfrm>
            <a:off x="640475" y="4459375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76" name="Google Shape;2276;p224"/>
          <p:cNvSpPr txBox="1">
            <a:spLocks noGrp="1"/>
          </p:cNvSpPr>
          <p:nvPr>
            <p:ph type="body" idx="6"/>
          </p:nvPr>
        </p:nvSpPr>
        <p:spPr>
          <a:xfrm>
            <a:off x="4821325" y="2461182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77" name="Google Shape;2277;p224"/>
          <p:cNvSpPr txBox="1">
            <a:spLocks noGrp="1"/>
          </p:cNvSpPr>
          <p:nvPr>
            <p:ph type="body" idx="7"/>
          </p:nvPr>
        </p:nvSpPr>
        <p:spPr>
          <a:xfrm>
            <a:off x="4821325" y="3130597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78" name="Google Shape;2278;p224"/>
          <p:cNvSpPr txBox="1">
            <a:spLocks noGrp="1"/>
          </p:cNvSpPr>
          <p:nvPr>
            <p:ph type="body" idx="8"/>
          </p:nvPr>
        </p:nvSpPr>
        <p:spPr>
          <a:xfrm>
            <a:off x="4821325" y="3789961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79" name="Google Shape;2279;p224"/>
          <p:cNvSpPr txBox="1">
            <a:spLocks noGrp="1"/>
          </p:cNvSpPr>
          <p:nvPr>
            <p:ph type="body" idx="9"/>
          </p:nvPr>
        </p:nvSpPr>
        <p:spPr>
          <a:xfrm>
            <a:off x="4821325" y="4459375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80" name="Google Shape;2280;p224"/>
          <p:cNvSpPr txBox="1">
            <a:spLocks noGrp="1"/>
          </p:cNvSpPr>
          <p:nvPr>
            <p:ph type="subTitle" idx="13"/>
          </p:nvPr>
        </p:nvSpPr>
        <p:spPr>
          <a:xfrm>
            <a:off x="4551850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4 Callouts ">
  <p:cSld name="7_Title Slide_2">
    <p:bg>
      <p:bgPr>
        <a:solidFill>
          <a:schemeClr val="lt1"/>
        </a:solidFill>
        <a:effectLst/>
      </p:bgPr>
    </p:bg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p225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283" name="Google Shape;2283;p225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4" name="Google Shape;2284;p225"/>
          <p:cNvSpPr txBox="1">
            <a:spLocks noGrp="1"/>
          </p:cNvSpPr>
          <p:nvPr>
            <p:ph type="title"/>
          </p:nvPr>
        </p:nvSpPr>
        <p:spPr>
          <a:xfrm>
            <a:off x="658923" y="2048700"/>
            <a:ext cx="35553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85" name="Google Shape;2285;p225"/>
          <p:cNvSpPr txBox="1">
            <a:spLocks noGrp="1"/>
          </p:cNvSpPr>
          <p:nvPr>
            <p:ph type="subTitle" idx="1"/>
          </p:nvPr>
        </p:nvSpPr>
        <p:spPr>
          <a:xfrm>
            <a:off x="5019575" y="1373776"/>
            <a:ext cx="960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86" name="Google Shape;2286;p225"/>
          <p:cNvSpPr txBox="1">
            <a:spLocks noGrp="1"/>
          </p:cNvSpPr>
          <p:nvPr>
            <p:ph type="subTitle" idx="2"/>
          </p:nvPr>
        </p:nvSpPr>
        <p:spPr>
          <a:xfrm>
            <a:off x="5943975" y="1419525"/>
            <a:ext cx="2393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7" name="Google Shape;2287;p225"/>
          <p:cNvSpPr txBox="1">
            <a:spLocks noGrp="1"/>
          </p:cNvSpPr>
          <p:nvPr>
            <p:ph type="subTitle" idx="3"/>
          </p:nvPr>
        </p:nvSpPr>
        <p:spPr>
          <a:xfrm>
            <a:off x="5943975" y="2157023"/>
            <a:ext cx="2393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8" name="Google Shape;2288;p225"/>
          <p:cNvSpPr txBox="1">
            <a:spLocks noGrp="1"/>
          </p:cNvSpPr>
          <p:nvPr>
            <p:ph type="subTitle" idx="4"/>
          </p:nvPr>
        </p:nvSpPr>
        <p:spPr>
          <a:xfrm>
            <a:off x="5943975" y="2894522"/>
            <a:ext cx="2393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9" name="Google Shape;2289;p225"/>
          <p:cNvSpPr txBox="1">
            <a:spLocks noGrp="1"/>
          </p:cNvSpPr>
          <p:nvPr>
            <p:ph type="subTitle" idx="5"/>
          </p:nvPr>
        </p:nvSpPr>
        <p:spPr>
          <a:xfrm>
            <a:off x="5943975" y="3614851"/>
            <a:ext cx="2393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0" name="Google Shape;2290;p225"/>
          <p:cNvSpPr txBox="1">
            <a:spLocks noGrp="1"/>
          </p:cNvSpPr>
          <p:nvPr>
            <p:ph type="subTitle" idx="6"/>
          </p:nvPr>
        </p:nvSpPr>
        <p:spPr>
          <a:xfrm>
            <a:off x="5019575" y="2118138"/>
            <a:ext cx="960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91" name="Google Shape;2291;p225"/>
          <p:cNvSpPr txBox="1">
            <a:spLocks noGrp="1"/>
          </p:cNvSpPr>
          <p:nvPr>
            <p:ph type="subTitle" idx="7"/>
          </p:nvPr>
        </p:nvSpPr>
        <p:spPr>
          <a:xfrm>
            <a:off x="5019575" y="2860769"/>
            <a:ext cx="960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92" name="Google Shape;2292;p225"/>
          <p:cNvSpPr txBox="1">
            <a:spLocks noGrp="1"/>
          </p:cNvSpPr>
          <p:nvPr>
            <p:ph type="subTitle" idx="8"/>
          </p:nvPr>
        </p:nvSpPr>
        <p:spPr>
          <a:xfrm>
            <a:off x="5019575" y="3570281"/>
            <a:ext cx="960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allouts">
  <p:cSld name="7_Title Slide_2_1">
    <p:bg>
      <p:bgPr>
        <a:solidFill>
          <a:schemeClr val="lt1"/>
        </a:solidFill>
        <a:effectLst/>
      </p:bgPr>
    </p:bg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p226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295" name="Google Shape;2295;p226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6" name="Google Shape;2296;p226"/>
          <p:cNvSpPr txBox="1">
            <a:spLocks noGrp="1"/>
          </p:cNvSpPr>
          <p:nvPr>
            <p:ph type="title"/>
          </p:nvPr>
        </p:nvSpPr>
        <p:spPr>
          <a:xfrm>
            <a:off x="658923" y="2048700"/>
            <a:ext cx="35553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97" name="Google Shape;2297;p226"/>
          <p:cNvSpPr txBox="1">
            <a:spLocks noGrp="1"/>
          </p:cNvSpPr>
          <p:nvPr>
            <p:ph type="subTitle" idx="1"/>
          </p:nvPr>
        </p:nvSpPr>
        <p:spPr>
          <a:xfrm>
            <a:off x="5019575" y="1419525"/>
            <a:ext cx="960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98" name="Google Shape;2298;p226"/>
          <p:cNvSpPr txBox="1">
            <a:spLocks noGrp="1"/>
          </p:cNvSpPr>
          <p:nvPr>
            <p:ph type="subTitle" idx="2"/>
          </p:nvPr>
        </p:nvSpPr>
        <p:spPr>
          <a:xfrm>
            <a:off x="5943975" y="1419525"/>
            <a:ext cx="2588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9" name="Google Shape;2299;p226"/>
          <p:cNvSpPr txBox="1">
            <a:spLocks noGrp="1"/>
          </p:cNvSpPr>
          <p:nvPr>
            <p:ph type="subTitle" idx="3"/>
          </p:nvPr>
        </p:nvSpPr>
        <p:spPr>
          <a:xfrm>
            <a:off x="5019575" y="2520998"/>
            <a:ext cx="9606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00" name="Google Shape;2300;p226"/>
          <p:cNvSpPr txBox="1">
            <a:spLocks noGrp="1"/>
          </p:cNvSpPr>
          <p:nvPr>
            <p:ph type="subTitle" idx="4"/>
          </p:nvPr>
        </p:nvSpPr>
        <p:spPr>
          <a:xfrm>
            <a:off x="5943975" y="2521007"/>
            <a:ext cx="2588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1" name="Google Shape;2301;p226"/>
          <p:cNvSpPr txBox="1">
            <a:spLocks noGrp="1"/>
          </p:cNvSpPr>
          <p:nvPr>
            <p:ph type="subTitle" idx="5"/>
          </p:nvPr>
        </p:nvSpPr>
        <p:spPr>
          <a:xfrm>
            <a:off x="5019575" y="3667947"/>
            <a:ext cx="960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02" name="Google Shape;2302;p226"/>
          <p:cNvSpPr txBox="1">
            <a:spLocks noGrp="1"/>
          </p:cNvSpPr>
          <p:nvPr>
            <p:ph type="subTitle" idx="6"/>
          </p:nvPr>
        </p:nvSpPr>
        <p:spPr>
          <a:xfrm>
            <a:off x="5943975" y="3667952"/>
            <a:ext cx="2588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2 Sections, 2 Bullets Each">
  <p:cSld name="7_Title Slide_1">
    <p:bg>
      <p:bgPr>
        <a:solidFill>
          <a:schemeClr val="lt1"/>
        </a:solidFill>
        <a:effectLst/>
      </p:bgPr>
    </p:bg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p227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5" name="Google Shape;2305;p227"/>
          <p:cNvSpPr txBox="1">
            <a:spLocks noGrp="1"/>
          </p:cNvSpPr>
          <p:nvPr>
            <p:ph type="title"/>
          </p:nvPr>
        </p:nvSpPr>
        <p:spPr>
          <a:xfrm>
            <a:off x="472963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6" name="Google Shape;2306;p227"/>
          <p:cNvSpPr txBox="1">
            <a:spLocks noGrp="1"/>
          </p:cNvSpPr>
          <p:nvPr>
            <p:ph type="body" idx="1"/>
          </p:nvPr>
        </p:nvSpPr>
        <p:spPr>
          <a:xfrm>
            <a:off x="640475" y="2461169"/>
            <a:ext cx="36822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07" name="Google Shape;2307;p227"/>
          <p:cNvSpPr txBox="1">
            <a:spLocks noGrp="1"/>
          </p:cNvSpPr>
          <p:nvPr>
            <p:ph type="subTitle" idx="2"/>
          </p:nvPr>
        </p:nvSpPr>
        <p:spPr>
          <a:xfrm>
            <a:off x="472975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08" name="Google Shape;2308;p227"/>
          <p:cNvSpPr txBox="1">
            <a:spLocks noGrp="1"/>
          </p:cNvSpPr>
          <p:nvPr>
            <p:ph type="body" idx="3"/>
          </p:nvPr>
        </p:nvSpPr>
        <p:spPr>
          <a:xfrm>
            <a:off x="640475" y="3789944"/>
            <a:ext cx="36822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09" name="Google Shape;2309;p227"/>
          <p:cNvSpPr txBox="1">
            <a:spLocks noGrp="1"/>
          </p:cNvSpPr>
          <p:nvPr>
            <p:ph type="body" idx="4"/>
          </p:nvPr>
        </p:nvSpPr>
        <p:spPr>
          <a:xfrm>
            <a:off x="4821325" y="2461169"/>
            <a:ext cx="36822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10" name="Google Shape;2310;p227"/>
          <p:cNvSpPr txBox="1">
            <a:spLocks noGrp="1"/>
          </p:cNvSpPr>
          <p:nvPr>
            <p:ph type="body" idx="5"/>
          </p:nvPr>
        </p:nvSpPr>
        <p:spPr>
          <a:xfrm>
            <a:off x="4821325" y="3789944"/>
            <a:ext cx="36822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11" name="Google Shape;2311;p227"/>
          <p:cNvSpPr txBox="1">
            <a:spLocks noGrp="1"/>
          </p:cNvSpPr>
          <p:nvPr>
            <p:ph type="subTitle" idx="6"/>
          </p:nvPr>
        </p:nvSpPr>
        <p:spPr>
          <a:xfrm>
            <a:off x="4551850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2 Sections, Body Text Only">
  <p:cSld name="TITLE_AND_BODY_1_1"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228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314" name="Google Shape;2314;p228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5" name="Google Shape;2315;p228"/>
          <p:cNvSpPr txBox="1">
            <a:spLocks noGrp="1"/>
          </p:cNvSpPr>
          <p:nvPr>
            <p:ph type="title"/>
          </p:nvPr>
        </p:nvSpPr>
        <p:spPr>
          <a:xfrm>
            <a:off x="472963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6" name="Google Shape;2316;p228"/>
          <p:cNvSpPr txBox="1">
            <a:spLocks noGrp="1"/>
          </p:cNvSpPr>
          <p:nvPr>
            <p:ph type="body" idx="1"/>
          </p:nvPr>
        </p:nvSpPr>
        <p:spPr>
          <a:xfrm>
            <a:off x="640475" y="2461158"/>
            <a:ext cx="3682200" cy="22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17" name="Google Shape;2317;p228"/>
          <p:cNvSpPr txBox="1">
            <a:spLocks noGrp="1"/>
          </p:cNvSpPr>
          <p:nvPr>
            <p:ph type="subTitle" idx="2"/>
          </p:nvPr>
        </p:nvSpPr>
        <p:spPr>
          <a:xfrm>
            <a:off x="472975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18" name="Google Shape;2318;p228"/>
          <p:cNvSpPr txBox="1">
            <a:spLocks noGrp="1"/>
          </p:cNvSpPr>
          <p:nvPr>
            <p:ph type="body" idx="3"/>
          </p:nvPr>
        </p:nvSpPr>
        <p:spPr>
          <a:xfrm>
            <a:off x="4821325" y="2461158"/>
            <a:ext cx="3682200" cy="22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19" name="Google Shape;2319;p228"/>
          <p:cNvSpPr txBox="1">
            <a:spLocks noGrp="1"/>
          </p:cNvSpPr>
          <p:nvPr>
            <p:ph type="subTitle" idx="4"/>
          </p:nvPr>
        </p:nvSpPr>
        <p:spPr>
          <a:xfrm>
            <a:off x="4551850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4 Callouts">
  <p:cSld name="TITLE_AND_BODY_1_1_2">
    <p:bg>
      <p:bgPr>
        <a:solidFill>
          <a:schemeClr val="lt2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p229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2322" name="Google Shape;2322;p229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323" name="Google Shape;2323;p229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4" name="Google Shape;2324;p229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fair Display"/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25" name="Google Shape;2325;p229"/>
          <p:cNvSpPr txBox="1">
            <a:spLocks noGrp="1"/>
          </p:cNvSpPr>
          <p:nvPr>
            <p:ph type="subTitle" idx="1"/>
          </p:nvPr>
        </p:nvSpPr>
        <p:spPr>
          <a:xfrm>
            <a:off x="357975" y="4085813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26" name="Google Shape;2326;p229"/>
          <p:cNvSpPr txBox="1">
            <a:spLocks noGrp="1"/>
          </p:cNvSpPr>
          <p:nvPr>
            <p:ph type="subTitle" idx="3"/>
          </p:nvPr>
        </p:nvSpPr>
        <p:spPr>
          <a:xfrm>
            <a:off x="357975" y="3497638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27" name="Google Shape;2327;p229"/>
          <p:cNvSpPr txBox="1">
            <a:spLocks noGrp="1"/>
          </p:cNvSpPr>
          <p:nvPr>
            <p:ph type="subTitle" idx="4"/>
          </p:nvPr>
        </p:nvSpPr>
        <p:spPr>
          <a:xfrm>
            <a:off x="357975" y="2909475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28" name="Google Shape;2328;p229"/>
          <p:cNvSpPr txBox="1">
            <a:spLocks noGrp="1"/>
          </p:cNvSpPr>
          <p:nvPr>
            <p:ph type="subTitle" idx="5"/>
          </p:nvPr>
        </p:nvSpPr>
        <p:spPr>
          <a:xfrm>
            <a:off x="357975" y="2366450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3 Callouts">
  <p:cSld name="TITLE_AND_BODY_1_1_2_1">
    <p:bg>
      <p:bgPr>
        <a:solidFill>
          <a:schemeClr val="lt2"/>
        </a:solidFill>
        <a:effectLst/>
      </p:bgPr>
    </p:bg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30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2331" name="Google Shape;2331;p230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fair Display"/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32" name="Google Shape;2332;p230"/>
          <p:cNvSpPr txBox="1">
            <a:spLocks noGrp="1"/>
          </p:cNvSpPr>
          <p:nvPr>
            <p:ph type="subTitle" idx="1"/>
          </p:nvPr>
        </p:nvSpPr>
        <p:spPr>
          <a:xfrm>
            <a:off x="403925" y="1568375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33" name="Google Shape;2333;p230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4" name="Google Shape;2334;p230"/>
          <p:cNvSpPr txBox="1">
            <a:spLocks noGrp="1"/>
          </p:cNvSpPr>
          <p:nvPr>
            <p:ph type="subTitle" idx="3"/>
          </p:nvPr>
        </p:nvSpPr>
        <p:spPr>
          <a:xfrm>
            <a:off x="403925" y="2615475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35" name="Google Shape;2335;p230"/>
          <p:cNvSpPr txBox="1">
            <a:spLocks noGrp="1"/>
          </p:cNvSpPr>
          <p:nvPr>
            <p:ph type="subTitle" idx="4"/>
          </p:nvPr>
        </p:nvSpPr>
        <p:spPr>
          <a:xfrm>
            <a:off x="403925" y="3795488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- 4 Callouts ">
  <p:cSld name="TITLE_AND_BODY_1_1_2_2">
    <p:bg>
      <p:bgPr>
        <a:solidFill>
          <a:schemeClr val="lt1"/>
        </a:solidFill>
        <a:effectLst/>
      </p:bgPr>
    </p:bg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p231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2338" name="Google Shape;2338;p231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339" name="Google Shape;2339;p231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0" name="Google Shape;2340;p231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1" name="Google Shape;2341;p231"/>
          <p:cNvSpPr txBox="1">
            <a:spLocks noGrp="1"/>
          </p:cNvSpPr>
          <p:nvPr>
            <p:ph type="subTitle" idx="1"/>
          </p:nvPr>
        </p:nvSpPr>
        <p:spPr>
          <a:xfrm>
            <a:off x="357975" y="1958275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42" name="Google Shape;2342;p231"/>
          <p:cNvSpPr txBox="1">
            <a:spLocks noGrp="1"/>
          </p:cNvSpPr>
          <p:nvPr>
            <p:ph type="subTitle" idx="3"/>
          </p:nvPr>
        </p:nvSpPr>
        <p:spPr>
          <a:xfrm>
            <a:off x="357975" y="2632325"/>
            <a:ext cx="9606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43" name="Google Shape;2343;p231"/>
          <p:cNvSpPr txBox="1">
            <a:spLocks noGrp="1"/>
          </p:cNvSpPr>
          <p:nvPr>
            <p:ph type="subTitle" idx="4"/>
          </p:nvPr>
        </p:nvSpPr>
        <p:spPr>
          <a:xfrm>
            <a:off x="1282375" y="2632325"/>
            <a:ext cx="2417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4" name="Google Shape;2344;p231"/>
          <p:cNvSpPr txBox="1">
            <a:spLocks noGrp="1"/>
          </p:cNvSpPr>
          <p:nvPr>
            <p:ph type="subTitle" idx="5"/>
          </p:nvPr>
        </p:nvSpPr>
        <p:spPr>
          <a:xfrm>
            <a:off x="357975" y="3230653"/>
            <a:ext cx="9606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45" name="Google Shape;2345;p231"/>
          <p:cNvSpPr txBox="1">
            <a:spLocks noGrp="1"/>
          </p:cNvSpPr>
          <p:nvPr>
            <p:ph type="subTitle" idx="6"/>
          </p:nvPr>
        </p:nvSpPr>
        <p:spPr>
          <a:xfrm>
            <a:off x="1282375" y="3230638"/>
            <a:ext cx="2417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6" name="Google Shape;2346;p231"/>
          <p:cNvSpPr txBox="1">
            <a:spLocks noGrp="1"/>
          </p:cNvSpPr>
          <p:nvPr>
            <p:ph type="subTitle" idx="7"/>
          </p:nvPr>
        </p:nvSpPr>
        <p:spPr>
          <a:xfrm>
            <a:off x="357975" y="3818803"/>
            <a:ext cx="9606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47" name="Google Shape;2347;p231"/>
          <p:cNvSpPr txBox="1">
            <a:spLocks noGrp="1"/>
          </p:cNvSpPr>
          <p:nvPr>
            <p:ph type="subTitle" idx="8"/>
          </p:nvPr>
        </p:nvSpPr>
        <p:spPr>
          <a:xfrm>
            <a:off x="1282375" y="3818788"/>
            <a:ext cx="2417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8" name="Google Shape;2348;p231"/>
          <p:cNvSpPr txBox="1">
            <a:spLocks noGrp="1"/>
          </p:cNvSpPr>
          <p:nvPr>
            <p:ph type="subTitle" idx="9"/>
          </p:nvPr>
        </p:nvSpPr>
        <p:spPr>
          <a:xfrm>
            <a:off x="357975" y="4421825"/>
            <a:ext cx="9606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49" name="Google Shape;2349;p231"/>
          <p:cNvSpPr txBox="1">
            <a:spLocks noGrp="1"/>
          </p:cNvSpPr>
          <p:nvPr>
            <p:ph type="subTitle" idx="13"/>
          </p:nvPr>
        </p:nvSpPr>
        <p:spPr>
          <a:xfrm>
            <a:off x="1282375" y="4421825"/>
            <a:ext cx="2417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- 3 Callouts">
  <p:cSld name="TITLE_AND_BODY_1_1_2_2_1">
    <p:bg>
      <p:bgPr>
        <a:solidFill>
          <a:schemeClr val="lt1"/>
        </a:solidFill>
        <a:effectLst/>
      </p:bgPr>
    </p:bg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232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2352" name="Google Shape;2352;p232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3" name="Google Shape;2353;p232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4" name="Google Shape;2354;p232"/>
          <p:cNvSpPr txBox="1">
            <a:spLocks noGrp="1"/>
          </p:cNvSpPr>
          <p:nvPr>
            <p:ph type="subTitle" idx="1"/>
          </p:nvPr>
        </p:nvSpPr>
        <p:spPr>
          <a:xfrm>
            <a:off x="357975" y="2081325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55" name="Google Shape;2355;p232"/>
          <p:cNvSpPr txBox="1">
            <a:spLocks noGrp="1"/>
          </p:cNvSpPr>
          <p:nvPr>
            <p:ph type="subTitle" idx="3"/>
          </p:nvPr>
        </p:nvSpPr>
        <p:spPr>
          <a:xfrm>
            <a:off x="357975" y="2615176"/>
            <a:ext cx="960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56" name="Google Shape;2356;p232"/>
          <p:cNvSpPr txBox="1">
            <a:spLocks noGrp="1"/>
          </p:cNvSpPr>
          <p:nvPr>
            <p:ph type="subTitle" idx="4"/>
          </p:nvPr>
        </p:nvSpPr>
        <p:spPr>
          <a:xfrm>
            <a:off x="1282375" y="2615175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7" name="Google Shape;2357;p232"/>
          <p:cNvSpPr txBox="1">
            <a:spLocks noGrp="1"/>
          </p:cNvSpPr>
          <p:nvPr>
            <p:ph type="subTitle" idx="5"/>
          </p:nvPr>
        </p:nvSpPr>
        <p:spPr>
          <a:xfrm>
            <a:off x="357975" y="3268725"/>
            <a:ext cx="960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58" name="Google Shape;2358;p232"/>
          <p:cNvSpPr txBox="1">
            <a:spLocks noGrp="1"/>
          </p:cNvSpPr>
          <p:nvPr>
            <p:ph type="subTitle" idx="6"/>
          </p:nvPr>
        </p:nvSpPr>
        <p:spPr>
          <a:xfrm>
            <a:off x="1282375" y="3268734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2"/>
          <p:cNvSpPr txBox="1">
            <a:spLocks noGrp="1"/>
          </p:cNvSpPr>
          <p:nvPr>
            <p:ph type="subTitle" idx="7"/>
          </p:nvPr>
        </p:nvSpPr>
        <p:spPr>
          <a:xfrm>
            <a:off x="357975" y="3933103"/>
            <a:ext cx="960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60" name="Google Shape;2360;p232"/>
          <p:cNvSpPr txBox="1">
            <a:spLocks noGrp="1"/>
          </p:cNvSpPr>
          <p:nvPr>
            <p:ph type="subTitle" idx="8"/>
          </p:nvPr>
        </p:nvSpPr>
        <p:spPr>
          <a:xfrm>
            <a:off x="1282375" y="3933099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- 3 Callouts Green">
  <p:cSld name="TITLE_AND_BODY_1_1_2_2_1_1">
    <p:bg>
      <p:bgPr>
        <a:solidFill>
          <a:schemeClr val="lt2"/>
        </a:solidFill>
        <a:effectLst/>
      </p:bgPr>
    </p:bg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p233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2363" name="Google Shape;2363;p233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4" name="Google Shape;2364;p233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fair Display"/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65" name="Google Shape;2365;p233"/>
          <p:cNvSpPr txBox="1">
            <a:spLocks noGrp="1"/>
          </p:cNvSpPr>
          <p:nvPr>
            <p:ph type="subTitle" idx="1"/>
          </p:nvPr>
        </p:nvSpPr>
        <p:spPr>
          <a:xfrm>
            <a:off x="357975" y="2081325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66" name="Google Shape;2366;p233"/>
          <p:cNvSpPr txBox="1">
            <a:spLocks noGrp="1"/>
          </p:cNvSpPr>
          <p:nvPr>
            <p:ph type="subTitle" idx="3"/>
          </p:nvPr>
        </p:nvSpPr>
        <p:spPr>
          <a:xfrm>
            <a:off x="357975" y="2615176"/>
            <a:ext cx="960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fair Display"/>
              <a:buNone/>
              <a:defRPr sz="27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67" name="Google Shape;2367;p233"/>
          <p:cNvSpPr txBox="1">
            <a:spLocks noGrp="1"/>
          </p:cNvSpPr>
          <p:nvPr>
            <p:ph type="subTitle" idx="4"/>
          </p:nvPr>
        </p:nvSpPr>
        <p:spPr>
          <a:xfrm>
            <a:off x="1282375" y="2615175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68" name="Google Shape;2368;p233"/>
          <p:cNvSpPr txBox="1">
            <a:spLocks noGrp="1"/>
          </p:cNvSpPr>
          <p:nvPr>
            <p:ph type="subTitle" idx="5"/>
          </p:nvPr>
        </p:nvSpPr>
        <p:spPr>
          <a:xfrm>
            <a:off x="357975" y="3268725"/>
            <a:ext cx="960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fair Display"/>
              <a:buNone/>
              <a:defRPr sz="27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69" name="Google Shape;2369;p233"/>
          <p:cNvSpPr txBox="1">
            <a:spLocks noGrp="1"/>
          </p:cNvSpPr>
          <p:nvPr>
            <p:ph type="subTitle" idx="6"/>
          </p:nvPr>
        </p:nvSpPr>
        <p:spPr>
          <a:xfrm>
            <a:off x="1282375" y="3268734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70" name="Google Shape;2370;p233"/>
          <p:cNvSpPr txBox="1">
            <a:spLocks noGrp="1"/>
          </p:cNvSpPr>
          <p:nvPr>
            <p:ph type="subTitle" idx="7"/>
          </p:nvPr>
        </p:nvSpPr>
        <p:spPr>
          <a:xfrm>
            <a:off x="357975" y="3933103"/>
            <a:ext cx="960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fair Display"/>
              <a:buNone/>
              <a:defRPr sz="27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71" name="Google Shape;2371;p233"/>
          <p:cNvSpPr txBox="1">
            <a:spLocks noGrp="1"/>
          </p:cNvSpPr>
          <p:nvPr>
            <p:ph type="subTitle" idx="8"/>
          </p:nvPr>
        </p:nvSpPr>
        <p:spPr>
          <a:xfrm>
            <a:off x="1282375" y="3933099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- 3 Callouts Green">
  <p:cSld name="TITLE_AND_BODY_1_1_2_2_1_1">
    <p:bg>
      <p:bgPr>
        <a:solidFill>
          <a:schemeClr val="lt2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24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fair Display"/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subTitle" idx="1"/>
          </p:nvPr>
        </p:nvSpPr>
        <p:spPr>
          <a:xfrm>
            <a:off x="357975" y="2081325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subTitle" idx="3"/>
          </p:nvPr>
        </p:nvSpPr>
        <p:spPr>
          <a:xfrm>
            <a:off x="357975" y="2615176"/>
            <a:ext cx="960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fair Display"/>
              <a:buNone/>
              <a:defRPr sz="27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subTitle" idx="4"/>
          </p:nvPr>
        </p:nvSpPr>
        <p:spPr>
          <a:xfrm>
            <a:off x="1282375" y="2615175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subTitle" idx="5"/>
          </p:nvPr>
        </p:nvSpPr>
        <p:spPr>
          <a:xfrm>
            <a:off x="357975" y="3268725"/>
            <a:ext cx="960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fair Display"/>
              <a:buNone/>
              <a:defRPr sz="27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13" name="Google Shape;213;p24"/>
          <p:cNvSpPr txBox="1">
            <a:spLocks noGrp="1"/>
          </p:cNvSpPr>
          <p:nvPr>
            <p:ph type="subTitle" idx="6"/>
          </p:nvPr>
        </p:nvSpPr>
        <p:spPr>
          <a:xfrm>
            <a:off x="1282375" y="3268734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24"/>
          <p:cNvSpPr txBox="1">
            <a:spLocks noGrp="1"/>
          </p:cNvSpPr>
          <p:nvPr>
            <p:ph type="subTitle" idx="7"/>
          </p:nvPr>
        </p:nvSpPr>
        <p:spPr>
          <a:xfrm>
            <a:off x="357975" y="3933103"/>
            <a:ext cx="960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fair Display"/>
              <a:buNone/>
              <a:defRPr sz="27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8"/>
          </p:nvPr>
        </p:nvSpPr>
        <p:spPr>
          <a:xfrm>
            <a:off x="1282375" y="3933099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3 Callouts 1">
  <p:cSld name="TITLE_AND_BODY_1_1_2_1_1">
    <p:bg>
      <p:bgPr>
        <a:solidFill>
          <a:schemeClr val="lt1"/>
        </a:solidFill>
        <a:effectLst/>
      </p:bgPr>
    </p:bg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234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2374" name="Google Shape;2374;p234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5" name="Google Shape;2375;p234"/>
          <p:cNvSpPr txBox="1">
            <a:spLocks noGrp="1"/>
          </p:cNvSpPr>
          <p:nvPr>
            <p:ph type="subTitle" idx="1"/>
          </p:nvPr>
        </p:nvSpPr>
        <p:spPr>
          <a:xfrm>
            <a:off x="403925" y="1720775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76" name="Google Shape;2376;p234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377" name="Google Shape;2377;p234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8" name="Google Shape;2378;p234"/>
          <p:cNvSpPr txBox="1">
            <a:spLocks noGrp="1"/>
          </p:cNvSpPr>
          <p:nvPr>
            <p:ph type="subTitle" idx="3"/>
          </p:nvPr>
        </p:nvSpPr>
        <p:spPr>
          <a:xfrm>
            <a:off x="403925" y="2767875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79" name="Google Shape;2379;p234"/>
          <p:cNvSpPr txBox="1">
            <a:spLocks noGrp="1"/>
          </p:cNvSpPr>
          <p:nvPr>
            <p:ph type="subTitle" idx="4"/>
          </p:nvPr>
        </p:nvSpPr>
        <p:spPr>
          <a:xfrm>
            <a:off x="403925" y="3947888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4 Sections">
  <p:cSld name="Headline &amp; 4 sections">
    <p:bg>
      <p:bgPr>
        <a:solidFill>
          <a:srgbClr val="FFFFFF"/>
        </a:solidFill>
        <a:effectLst/>
      </p:bgPr>
    </p:bg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p235"/>
          <p:cNvSpPr txBox="1">
            <a:spLocks noGrp="1"/>
          </p:cNvSpPr>
          <p:nvPr>
            <p:ph type="body" idx="1"/>
          </p:nvPr>
        </p:nvSpPr>
        <p:spPr>
          <a:xfrm>
            <a:off x="6305625" y="861090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82" name="Google Shape;2382;p235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383" name="Google Shape;2383;p235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4" name="Google Shape;2384;p235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2249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5" name="Google Shape;2385;p235"/>
          <p:cNvSpPr txBox="1">
            <a:spLocks noGrp="1"/>
          </p:cNvSpPr>
          <p:nvPr>
            <p:ph type="subTitle" idx="2"/>
          </p:nvPr>
        </p:nvSpPr>
        <p:spPr>
          <a:xfrm>
            <a:off x="6305625" y="354641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86" name="Google Shape;2386;p235"/>
          <p:cNvSpPr txBox="1">
            <a:spLocks noGrp="1"/>
          </p:cNvSpPr>
          <p:nvPr>
            <p:ph type="body" idx="3"/>
          </p:nvPr>
        </p:nvSpPr>
        <p:spPr>
          <a:xfrm>
            <a:off x="6305625" y="3331727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87" name="Google Shape;2387;p235"/>
          <p:cNvSpPr txBox="1">
            <a:spLocks noGrp="1"/>
          </p:cNvSpPr>
          <p:nvPr>
            <p:ph type="subTitle" idx="4"/>
          </p:nvPr>
        </p:nvSpPr>
        <p:spPr>
          <a:xfrm>
            <a:off x="6305625" y="2825279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88" name="Google Shape;2388;p235"/>
          <p:cNvSpPr txBox="1">
            <a:spLocks noGrp="1"/>
          </p:cNvSpPr>
          <p:nvPr>
            <p:ph type="body" idx="5"/>
          </p:nvPr>
        </p:nvSpPr>
        <p:spPr>
          <a:xfrm>
            <a:off x="3154025" y="3331727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89" name="Google Shape;2389;p235"/>
          <p:cNvSpPr txBox="1">
            <a:spLocks noGrp="1"/>
          </p:cNvSpPr>
          <p:nvPr>
            <p:ph type="subTitle" idx="6"/>
          </p:nvPr>
        </p:nvSpPr>
        <p:spPr>
          <a:xfrm>
            <a:off x="3154025" y="2825279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90" name="Google Shape;2390;p235"/>
          <p:cNvSpPr txBox="1">
            <a:spLocks noGrp="1"/>
          </p:cNvSpPr>
          <p:nvPr>
            <p:ph type="body" idx="7"/>
          </p:nvPr>
        </p:nvSpPr>
        <p:spPr>
          <a:xfrm>
            <a:off x="3154025" y="861090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91" name="Google Shape;2391;p235"/>
          <p:cNvSpPr txBox="1">
            <a:spLocks noGrp="1"/>
          </p:cNvSpPr>
          <p:nvPr>
            <p:ph type="subTitle" idx="8"/>
          </p:nvPr>
        </p:nvSpPr>
        <p:spPr>
          <a:xfrm>
            <a:off x="3154025" y="354641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3 Sections">
  <p:cSld name="Headline &amp; text">
    <p:bg>
      <p:bgPr>
        <a:solidFill>
          <a:srgbClr val="FFFFFF"/>
        </a:solidFill>
        <a:effectLst/>
      </p:bgPr>
    </p:bg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p236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394" name="Google Shape;2394;p236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5" name="Google Shape;2395;p236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6" name="Google Shape;2396;p236"/>
          <p:cNvSpPr txBox="1">
            <a:spLocks noGrp="1"/>
          </p:cNvSpPr>
          <p:nvPr>
            <p:ph type="body" idx="1"/>
          </p:nvPr>
        </p:nvSpPr>
        <p:spPr>
          <a:xfrm>
            <a:off x="304950" y="2652029"/>
            <a:ext cx="25236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97" name="Google Shape;2397;p236"/>
          <p:cNvSpPr txBox="1">
            <a:spLocks noGrp="1"/>
          </p:cNvSpPr>
          <p:nvPr>
            <p:ph type="subTitle" idx="2"/>
          </p:nvPr>
        </p:nvSpPr>
        <p:spPr>
          <a:xfrm>
            <a:off x="304950" y="1821583"/>
            <a:ext cx="25236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98" name="Google Shape;2398;p236"/>
          <p:cNvSpPr txBox="1">
            <a:spLocks noGrp="1"/>
          </p:cNvSpPr>
          <p:nvPr>
            <p:ph type="body" idx="3"/>
          </p:nvPr>
        </p:nvSpPr>
        <p:spPr>
          <a:xfrm>
            <a:off x="3310350" y="2652029"/>
            <a:ext cx="25236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99" name="Google Shape;2399;p236"/>
          <p:cNvSpPr txBox="1">
            <a:spLocks noGrp="1"/>
          </p:cNvSpPr>
          <p:nvPr>
            <p:ph type="subTitle" idx="4"/>
          </p:nvPr>
        </p:nvSpPr>
        <p:spPr>
          <a:xfrm>
            <a:off x="3310350" y="1821582"/>
            <a:ext cx="25236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00" name="Google Shape;2400;p236"/>
          <p:cNvSpPr txBox="1">
            <a:spLocks noGrp="1"/>
          </p:cNvSpPr>
          <p:nvPr>
            <p:ph type="body" idx="5"/>
          </p:nvPr>
        </p:nvSpPr>
        <p:spPr>
          <a:xfrm>
            <a:off x="6358350" y="2652029"/>
            <a:ext cx="25236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01" name="Google Shape;2401;p236"/>
          <p:cNvSpPr txBox="1">
            <a:spLocks noGrp="1"/>
          </p:cNvSpPr>
          <p:nvPr>
            <p:ph type="subTitle" idx="6"/>
          </p:nvPr>
        </p:nvSpPr>
        <p:spPr>
          <a:xfrm>
            <a:off x="6358350" y="1821582"/>
            <a:ext cx="25236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6 Sections">
  <p:cSld name="TITLE_AND_BODY_1_1_1"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p237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404" name="Google Shape;2404;p237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05" name="Google Shape;2405;p237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2249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6" name="Google Shape;2406;p237"/>
          <p:cNvSpPr txBox="1">
            <a:spLocks noGrp="1"/>
          </p:cNvSpPr>
          <p:nvPr>
            <p:ph type="body" idx="1"/>
          </p:nvPr>
        </p:nvSpPr>
        <p:spPr>
          <a:xfrm>
            <a:off x="3154025" y="861100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07" name="Google Shape;2407;p237"/>
          <p:cNvSpPr txBox="1">
            <a:spLocks noGrp="1"/>
          </p:cNvSpPr>
          <p:nvPr>
            <p:ph type="subTitle" idx="2"/>
          </p:nvPr>
        </p:nvSpPr>
        <p:spPr>
          <a:xfrm>
            <a:off x="3154025" y="354650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08" name="Google Shape;2408;p237"/>
          <p:cNvSpPr txBox="1">
            <a:spLocks noGrp="1"/>
          </p:cNvSpPr>
          <p:nvPr>
            <p:ph type="body" idx="3"/>
          </p:nvPr>
        </p:nvSpPr>
        <p:spPr>
          <a:xfrm>
            <a:off x="5286300" y="861100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09" name="Google Shape;2409;p237"/>
          <p:cNvSpPr txBox="1">
            <a:spLocks noGrp="1"/>
          </p:cNvSpPr>
          <p:nvPr>
            <p:ph type="subTitle" idx="4"/>
          </p:nvPr>
        </p:nvSpPr>
        <p:spPr>
          <a:xfrm>
            <a:off x="5286300" y="354650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10" name="Google Shape;2410;p237"/>
          <p:cNvSpPr txBox="1">
            <a:spLocks noGrp="1"/>
          </p:cNvSpPr>
          <p:nvPr>
            <p:ph type="body" idx="5"/>
          </p:nvPr>
        </p:nvSpPr>
        <p:spPr>
          <a:xfrm>
            <a:off x="7420475" y="861100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11" name="Google Shape;2411;p237"/>
          <p:cNvSpPr txBox="1">
            <a:spLocks noGrp="1"/>
          </p:cNvSpPr>
          <p:nvPr>
            <p:ph type="subTitle" idx="6"/>
          </p:nvPr>
        </p:nvSpPr>
        <p:spPr>
          <a:xfrm>
            <a:off x="7420475" y="354650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12" name="Google Shape;2412;p237"/>
          <p:cNvSpPr txBox="1">
            <a:spLocks noGrp="1"/>
          </p:cNvSpPr>
          <p:nvPr>
            <p:ph type="body" idx="7"/>
          </p:nvPr>
        </p:nvSpPr>
        <p:spPr>
          <a:xfrm>
            <a:off x="3154025" y="3427914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13" name="Google Shape;2413;p237"/>
          <p:cNvSpPr txBox="1">
            <a:spLocks noGrp="1"/>
          </p:cNvSpPr>
          <p:nvPr>
            <p:ph type="subTitle" idx="8"/>
          </p:nvPr>
        </p:nvSpPr>
        <p:spPr>
          <a:xfrm>
            <a:off x="3154025" y="2921464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14" name="Google Shape;2414;p237"/>
          <p:cNvSpPr txBox="1">
            <a:spLocks noGrp="1"/>
          </p:cNvSpPr>
          <p:nvPr>
            <p:ph type="body" idx="9"/>
          </p:nvPr>
        </p:nvSpPr>
        <p:spPr>
          <a:xfrm>
            <a:off x="5286300" y="3427914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15" name="Google Shape;2415;p237"/>
          <p:cNvSpPr txBox="1">
            <a:spLocks noGrp="1"/>
          </p:cNvSpPr>
          <p:nvPr>
            <p:ph type="subTitle" idx="13"/>
          </p:nvPr>
        </p:nvSpPr>
        <p:spPr>
          <a:xfrm>
            <a:off x="5286300" y="2921464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16" name="Google Shape;2416;p237"/>
          <p:cNvSpPr txBox="1">
            <a:spLocks noGrp="1"/>
          </p:cNvSpPr>
          <p:nvPr>
            <p:ph type="body" idx="14"/>
          </p:nvPr>
        </p:nvSpPr>
        <p:spPr>
          <a:xfrm>
            <a:off x="7420475" y="3427914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17" name="Google Shape;2417;p237"/>
          <p:cNvSpPr txBox="1">
            <a:spLocks noGrp="1"/>
          </p:cNvSpPr>
          <p:nvPr>
            <p:ph type="subTitle" idx="15"/>
          </p:nvPr>
        </p:nvSpPr>
        <p:spPr>
          <a:xfrm>
            <a:off x="7420475" y="2921464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3 Bullets Green">
  <p:cSld name="TITLE_AND_BODY_1_1_1_1"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p238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238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421" name="Google Shape;2421;p238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22" name="Google Shape;2422;p238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3" name="Google Shape;2423;p238"/>
          <p:cNvSpPr txBox="1">
            <a:spLocks noGrp="1"/>
          </p:cNvSpPr>
          <p:nvPr>
            <p:ph type="subTitle" idx="1"/>
          </p:nvPr>
        </p:nvSpPr>
        <p:spPr>
          <a:xfrm>
            <a:off x="5028281" y="1205257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24" name="Google Shape;2424;p238"/>
          <p:cNvSpPr txBox="1">
            <a:spLocks noGrp="1"/>
          </p:cNvSpPr>
          <p:nvPr>
            <p:ph type="subTitle" idx="2"/>
          </p:nvPr>
        </p:nvSpPr>
        <p:spPr>
          <a:xfrm>
            <a:off x="5028281" y="168192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25" name="Google Shape;2425;p238"/>
          <p:cNvSpPr txBox="1">
            <a:spLocks noGrp="1"/>
          </p:cNvSpPr>
          <p:nvPr>
            <p:ph type="subTitle" idx="3"/>
          </p:nvPr>
        </p:nvSpPr>
        <p:spPr>
          <a:xfrm>
            <a:off x="6164256" y="173911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6" name="Google Shape;2426;p238"/>
          <p:cNvSpPr txBox="1">
            <a:spLocks noGrp="1"/>
          </p:cNvSpPr>
          <p:nvPr>
            <p:ph type="subTitle" idx="4"/>
          </p:nvPr>
        </p:nvSpPr>
        <p:spPr>
          <a:xfrm>
            <a:off x="6164256" y="239266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7" name="Google Shape;2427;p238"/>
          <p:cNvSpPr txBox="1">
            <a:spLocks noGrp="1"/>
          </p:cNvSpPr>
          <p:nvPr>
            <p:ph type="subTitle" idx="5"/>
          </p:nvPr>
        </p:nvSpPr>
        <p:spPr>
          <a:xfrm>
            <a:off x="6164256" y="305702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8" name="Google Shape;2428;p238"/>
          <p:cNvSpPr txBox="1">
            <a:spLocks noGrp="1"/>
          </p:cNvSpPr>
          <p:nvPr>
            <p:ph type="subTitle" idx="6"/>
          </p:nvPr>
        </p:nvSpPr>
        <p:spPr>
          <a:xfrm>
            <a:off x="5028281" y="232500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29" name="Google Shape;2429;p238"/>
          <p:cNvSpPr txBox="1">
            <a:spLocks noGrp="1"/>
          </p:cNvSpPr>
          <p:nvPr>
            <p:ph type="subTitle" idx="7"/>
          </p:nvPr>
        </p:nvSpPr>
        <p:spPr>
          <a:xfrm>
            <a:off x="5028281" y="2989366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3 Bullets Dark Green">
  <p:cSld name="TITLE_AND_BODY_1_1_1_1_2"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p239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2432" name="Google Shape;2432;p239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433" name="Google Shape;2433;p239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4" name="Google Shape;2434;p239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5" name="Google Shape;2435;p239"/>
          <p:cNvSpPr txBox="1">
            <a:spLocks noGrp="1"/>
          </p:cNvSpPr>
          <p:nvPr>
            <p:ph type="subTitle" idx="1"/>
          </p:nvPr>
        </p:nvSpPr>
        <p:spPr>
          <a:xfrm>
            <a:off x="5028281" y="1205257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36" name="Google Shape;2436;p239"/>
          <p:cNvSpPr txBox="1">
            <a:spLocks noGrp="1"/>
          </p:cNvSpPr>
          <p:nvPr>
            <p:ph type="subTitle" idx="2"/>
          </p:nvPr>
        </p:nvSpPr>
        <p:spPr>
          <a:xfrm>
            <a:off x="5028281" y="168192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37" name="Google Shape;2437;p239"/>
          <p:cNvSpPr txBox="1">
            <a:spLocks noGrp="1"/>
          </p:cNvSpPr>
          <p:nvPr>
            <p:ph type="subTitle" idx="3"/>
          </p:nvPr>
        </p:nvSpPr>
        <p:spPr>
          <a:xfrm>
            <a:off x="6164256" y="173911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8" name="Google Shape;2438;p239"/>
          <p:cNvSpPr txBox="1">
            <a:spLocks noGrp="1"/>
          </p:cNvSpPr>
          <p:nvPr>
            <p:ph type="subTitle" idx="4"/>
          </p:nvPr>
        </p:nvSpPr>
        <p:spPr>
          <a:xfrm>
            <a:off x="6164256" y="239266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9" name="Google Shape;2439;p239"/>
          <p:cNvSpPr txBox="1">
            <a:spLocks noGrp="1"/>
          </p:cNvSpPr>
          <p:nvPr>
            <p:ph type="subTitle" idx="5"/>
          </p:nvPr>
        </p:nvSpPr>
        <p:spPr>
          <a:xfrm>
            <a:off x="6164256" y="305702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0" name="Google Shape;2440;p239"/>
          <p:cNvSpPr txBox="1">
            <a:spLocks noGrp="1"/>
          </p:cNvSpPr>
          <p:nvPr>
            <p:ph type="subTitle" idx="6"/>
          </p:nvPr>
        </p:nvSpPr>
        <p:spPr>
          <a:xfrm>
            <a:off x="5028281" y="232500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41" name="Google Shape;2441;p239"/>
          <p:cNvSpPr txBox="1">
            <a:spLocks noGrp="1"/>
          </p:cNvSpPr>
          <p:nvPr>
            <p:ph type="subTitle" idx="7"/>
          </p:nvPr>
        </p:nvSpPr>
        <p:spPr>
          <a:xfrm>
            <a:off x="5028281" y="2989366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4 Bullets Green">
  <p:cSld name="TITLE_AND_BODY_1_1_1_1_1"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p240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240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445" name="Google Shape;2445;p240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6" name="Google Shape;2446;p240"/>
          <p:cNvSpPr txBox="1">
            <a:spLocks noGrp="1"/>
          </p:cNvSpPr>
          <p:nvPr>
            <p:ph type="subTitle" idx="1"/>
          </p:nvPr>
        </p:nvSpPr>
        <p:spPr>
          <a:xfrm>
            <a:off x="5028281" y="889271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47" name="Google Shape;2447;p240"/>
          <p:cNvSpPr txBox="1">
            <a:spLocks noGrp="1"/>
          </p:cNvSpPr>
          <p:nvPr>
            <p:ph type="subTitle" idx="2"/>
          </p:nvPr>
        </p:nvSpPr>
        <p:spPr>
          <a:xfrm>
            <a:off x="5028281" y="136594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48" name="Google Shape;2448;p240"/>
          <p:cNvSpPr txBox="1">
            <a:spLocks noGrp="1"/>
          </p:cNvSpPr>
          <p:nvPr>
            <p:ph type="subTitle" idx="3"/>
          </p:nvPr>
        </p:nvSpPr>
        <p:spPr>
          <a:xfrm>
            <a:off x="6164256" y="1423125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9" name="Google Shape;2449;p240"/>
          <p:cNvSpPr txBox="1">
            <a:spLocks noGrp="1"/>
          </p:cNvSpPr>
          <p:nvPr>
            <p:ph type="subTitle" idx="4"/>
          </p:nvPr>
        </p:nvSpPr>
        <p:spPr>
          <a:xfrm>
            <a:off x="6164256" y="207668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0" name="Google Shape;2450;p240"/>
          <p:cNvSpPr txBox="1">
            <a:spLocks noGrp="1"/>
          </p:cNvSpPr>
          <p:nvPr>
            <p:ph type="subTitle" idx="5"/>
          </p:nvPr>
        </p:nvSpPr>
        <p:spPr>
          <a:xfrm>
            <a:off x="6164256" y="274104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1" name="Google Shape;2451;p240"/>
          <p:cNvSpPr txBox="1">
            <a:spLocks noGrp="1"/>
          </p:cNvSpPr>
          <p:nvPr>
            <p:ph type="subTitle" idx="6"/>
          </p:nvPr>
        </p:nvSpPr>
        <p:spPr>
          <a:xfrm>
            <a:off x="6164256" y="338840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2" name="Google Shape;2452;p240"/>
          <p:cNvSpPr txBox="1">
            <a:spLocks noGrp="1"/>
          </p:cNvSpPr>
          <p:nvPr>
            <p:ph type="subTitle" idx="7"/>
          </p:nvPr>
        </p:nvSpPr>
        <p:spPr>
          <a:xfrm>
            <a:off x="5028281" y="200901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53" name="Google Shape;2453;p240"/>
          <p:cNvSpPr txBox="1">
            <a:spLocks noGrp="1"/>
          </p:cNvSpPr>
          <p:nvPr>
            <p:ph type="subTitle" idx="8"/>
          </p:nvPr>
        </p:nvSpPr>
        <p:spPr>
          <a:xfrm>
            <a:off x="5028281" y="26733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54" name="Google Shape;2454;p240"/>
          <p:cNvSpPr txBox="1">
            <a:spLocks noGrp="1"/>
          </p:cNvSpPr>
          <p:nvPr>
            <p:ph type="subTitle" idx="9"/>
          </p:nvPr>
        </p:nvSpPr>
        <p:spPr>
          <a:xfrm>
            <a:off x="5028281" y="33377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55" name="Google Shape;2455;p240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4 Bullets Dark Green">
  <p:cSld name="TITLE_AND_BODY_1_1_1_1_1_2"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p241"/>
          <p:cNvSpPr/>
          <p:nvPr/>
        </p:nvSpPr>
        <p:spPr>
          <a:xfrm>
            <a:off x="-55550" y="-11200"/>
            <a:ext cx="4499700" cy="515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241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459" name="Google Shape;2459;p241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0" name="Google Shape;2460;p241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1" name="Google Shape;2461;p241"/>
          <p:cNvSpPr txBox="1">
            <a:spLocks noGrp="1"/>
          </p:cNvSpPr>
          <p:nvPr>
            <p:ph type="subTitle" idx="1"/>
          </p:nvPr>
        </p:nvSpPr>
        <p:spPr>
          <a:xfrm>
            <a:off x="5028281" y="889271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62" name="Google Shape;2462;p241"/>
          <p:cNvSpPr txBox="1">
            <a:spLocks noGrp="1"/>
          </p:cNvSpPr>
          <p:nvPr>
            <p:ph type="subTitle" idx="2"/>
          </p:nvPr>
        </p:nvSpPr>
        <p:spPr>
          <a:xfrm>
            <a:off x="5028281" y="136594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63" name="Google Shape;2463;p241"/>
          <p:cNvSpPr txBox="1">
            <a:spLocks noGrp="1"/>
          </p:cNvSpPr>
          <p:nvPr>
            <p:ph type="subTitle" idx="3"/>
          </p:nvPr>
        </p:nvSpPr>
        <p:spPr>
          <a:xfrm>
            <a:off x="6164256" y="1423125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4" name="Google Shape;2464;p241"/>
          <p:cNvSpPr txBox="1">
            <a:spLocks noGrp="1"/>
          </p:cNvSpPr>
          <p:nvPr>
            <p:ph type="subTitle" idx="4"/>
          </p:nvPr>
        </p:nvSpPr>
        <p:spPr>
          <a:xfrm>
            <a:off x="6164256" y="207668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5" name="Google Shape;2465;p241"/>
          <p:cNvSpPr txBox="1">
            <a:spLocks noGrp="1"/>
          </p:cNvSpPr>
          <p:nvPr>
            <p:ph type="subTitle" idx="5"/>
          </p:nvPr>
        </p:nvSpPr>
        <p:spPr>
          <a:xfrm>
            <a:off x="6164256" y="274104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6" name="Google Shape;2466;p241"/>
          <p:cNvSpPr txBox="1">
            <a:spLocks noGrp="1"/>
          </p:cNvSpPr>
          <p:nvPr>
            <p:ph type="subTitle" idx="6"/>
          </p:nvPr>
        </p:nvSpPr>
        <p:spPr>
          <a:xfrm>
            <a:off x="6164256" y="338840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7" name="Google Shape;2467;p241"/>
          <p:cNvSpPr txBox="1">
            <a:spLocks noGrp="1"/>
          </p:cNvSpPr>
          <p:nvPr>
            <p:ph type="subTitle" idx="7"/>
          </p:nvPr>
        </p:nvSpPr>
        <p:spPr>
          <a:xfrm>
            <a:off x="5028281" y="200901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68" name="Google Shape;2468;p241"/>
          <p:cNvSpPr txBox="1">
            <a:spLocks noGrp="1"/>
          </p:cNvSpPr>
          <p:nvPr>
            <p:ph type="subTitle" idx="8"/>
          </p:nvPr>
        </p:nvSpPr>
        <p:spPr>
          <a:xfrm>
            <a:off x="5028281" y="26733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69" name="Google Shape;2469;p241"/>
          <p:cNvSpPr txBox="1">
            <a:spLocks noGrp="1"/>
          </p:cNvSpPr>
          <p:nvPr>
            <p:ph type="subTitle" idx="9"/>
          </p:nvPr>
        </p:nvSpPr>
        <p:spPr>
          <a:xfrm>
            <a:off x="5028281" y="33377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5 Bullets Dark Green">
  <p:cSld name="TITLE_AND_BODY_1_1_1_1_1_1"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p242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242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473" name="Google Shape;2473;p242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4" name="Google Shape;2474;p242"/>
          <p:cNvSpPr txBox="1">
            <a:spLocks noGrp="1"/>
          </p:cNvSpPr>
          <p:nvPr>
            <p:ph type="subTitle" idx="1"/>
          </p:nvPr>
        </p:nvSpPr>
        <p:spPr>
          <a:xfrm>
            <a:off x="5028281" y="584471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75" name="Google Shape;2475;p242"/>
          <p:cNvSpPr txBox="1">
            <a:spLocks noGrp="1"/>
          </p:cNvSpPr>
          <p:nvPr>
            <p:ph type="subTitle" idx="2"/>
          </p:nvPr>
        </p:nvSpPr>
        <p:spPr>
          <a:xfrm>
            <a:off x="5028281" y="106114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76" name="Google Shape;2476;p242"/>
          <p:cNvSpPr txBox="1">
            <a:spLocks noGrp="1"/>
          </p:cNvSpPr>
          <p:nvPr>
            <p:ph type="subTitle" idx="3"/>
          </p:nvPr>
        </p:nvSpPr>
        <p:spPr>
          <a:xfrm>
            <a:off x="6164256" y="1118325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7" name="Google Shape;2477;p242"/>
          <p:cNvSpPr txBox="1">
            <a:spLocks noGrp="1"/>
          </p:cNvSpPr>
          <p:nvPr>
            <p:ph type="subTitle" idx="4"/>
          </p:nvPr>
        </p:nvSpPr>
        <p:spPr>
          <a:xfrm>
            <a:off x="6164256" y="177188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8" name="Google Shape;2478;p242"/>
          <p:cNvSpPr txBox="1">
            <a:spLocks noGrp="1"/>
          </p:cNvSpPr>
          <p:nvPr>
            <p:ph type="subTitle" idx="5"/>
          </p:nvPr>
        </p:nvSpPr>
        <p:spPr>
          <a:xfrm>
            <a:off x="6164256" y="243624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9" name="Google Shape;2479;p242"/>
          <p:cNvSpPr txBox="1">
            <a:spLocks noGrp="1"/>
          </p:cNvSpPr>
          <p:nvPr>
            <p:ph type="subTitle" idx="6"/>
          </p:nvPr>
        </p:nvSpPr>
        <p:spPr>
          <a:xfrm>
            <a:off x="6164256" y="308360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0" name="Google Shape;2480;p242"/>
          <p:cNvSpPr txBox="1">
            <a:spLocks noGrp="1"/>
          </p:cNvSpPr>
          <p:nvPr>
            <p:ph type="subTitle" idx="7"/>
          </p:nvPr>
        </p:nvSpPr>
        <p:spPr>
          <a:xfrm>
            <a:off x="5028281" y="170421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81" name="Google Shape;2481;p242"/>
          <p:cNvSpPr txBox="1">
            <a:spLocks noGrp="1"/>
          </p:cNvSpPr>
          <p:nvPr>
            <p:ph type="subTitle" idx="8"/>
          </p:nvPr>
        </p:nvSpPr>
        <p:spPr>
          <a:xfrm>
            <a:off x="5028281" y="23685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82" name="Google Shape;2482;p242"/>
          <p:cNvSpPr txBox="1">
            <a:spLocks noGrp="1"/>
          </p:cNvSpPr>
          <p:nvPr>
            <p:ph type="subTitle" idx="9"/>
          </p:nvPr>
        </p:nvSpPr>
        <p:spPr>
          <a:xfrm>
            <a:off x="5028281" y="30329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83" name="Google Shape;2483;p242"/>
          <p:cNvSpPr txBox="1">
            <a:spLocks noGrp="1"/>
          </p:cNvSpPr>
          <p:nvPr>
            <p:ph type="subTitle" idx="13"/>
          </p:nvPr>
        </p:nvSpPr>
        <p:spPr>
          <a:xfrm>
            <a:off x="6164256" y="373097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4" name="Google Shape;2484;p242"/>
          <p:cNvSpPr txBox="1">
            <a:spLocks noGrp="1"/>
          </p:cNvSpPr>
          <p:nvPr>
            <p:ph type="subTitle" idx="14"/>
          </p:nvPr>
        </p:nvSpPr>
        <p:spPr>
          <a:xfrm>
            <a:off x="5028281" y="3680355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85" name="Google Shape;2485;p242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5 Bullets Green">
  <p:cSld name="TITLE_AND_BODY_1_1_1_1_1_1_1"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p243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243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489" name="Google Shape;2489;p243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0" name="Google Shape;2490;p243"/>
          <p:cNvSpPr txBox="1">
            <a:spLocks noGrp="1"/>
          </p:cNvSpPr>
          <p:nvPr>
            <p:ph type="subTitle" idx="1"/>
          </p:nvPr>
        </p:nvSpPr>
        <p:spPr>
          <a:xfrm>
            <a:off x="5028281" y="584471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91" name="Google Shape;2491;p243"/>
          <p:cNvSpPr txBox="1">
            <a:spLocks noGrp="1"/>
          </p:cNvSpPr>
          <p:nvPr>
            <p:ph type="subTitle" idx="2"/>
          </p:nvPr>
        </p:nvSpPr>
        <p:spPr>
          <a:xfrm>
            <a:off x="5028281" y="106114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92" name="Google Shape;2492;p243"/>
          <p:cNvSpPr txBox="1">
            <a:spLocks noGrp="1"/>
          </p:cNvSpPr>
          <p:nvPr>
            <p:ph type="subTitle" idx="3"/>
          </p:nvPr>
        </p:nvSpPr>
        <p:spPr>
          <a:xfrm>
            <a:off x="6164256" y="1118325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3" name="Google Shape;2493;p243"/>
          <p:cNvSpPr txBox="1">
            <a:spLocks noGrp="1"/>
          </p:cNvSpPr>
          <p:nvPr>
            <p:ph type="subTitle" idx="4"/>
          </p:nvPr>
        </p:nvSpPr>
        <p:spPr>
          <a:xfrm>
            <a:off x="6164256" y="177188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4" name="Google Shape;2494;p243"/>
          <p:cNvSpPr txBox="1">
            <a:spLocks noGrp="1"/>
          </p:cNvSpPr>
          <p:nvPr>
            <p:ph type="subTitle" idx="5"/>
          </p:nvPr>
        </p:nvSpPr>
        <p:spPr>
          <a:xfrm>
            <a:off x="6164256" y="243624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5" name="Google Shape;2495;p243"/>
          <p:cNvSpPr txBox="1">
            <a:spLocks noGrp="1"/>
          </p:cNvSpPr>
          <p:nvPr>
            <p:ph type="subTitle" idx="6"/>
          </p:nvPr>
        </p:nvSpPr>
        <p:spPr>
          <a:xfrm>
            <a:off x="6164256" y="308360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6" name="Google Shape;2496;p243"/>
          <p:cNvSpPr txBox="1">
            <a:spLocks noGrp="1"/>
          </p:cNvSpPr>
          <p:nvPr>
            <p:ph type="subTitle" idx="7"/>
          </p:nvPr>
        </p:nvSpPr>
        <p:spPr>
          <a:xfrm>
            <a:off x="5028281" y="170421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97" name="Google Shape;2497;p243"/>
          <p:cNvSpPr txBox="1">
            <a:spLocks noGrp="1"/>
          </p:cNvSpPr>
          <p:nvPr>
            <p:ph type="subTitle" idx="8"/>
          </p:nvPr>
        </p:nvSpPr>
        <p:spPr>
          <a:xfrm>
            <a:off x="5028281" y="23685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98" name="Google Shape;2498;p243"/>
          <p:cNvSpPr txBox="1">
            <a:spLocks noGrp="1"/>
          </p:cNvSpPr>
          <p:nvPr>
            <p:ph type="subTitle" idx="9"/>
          </p:nvPr>
        </p:nvSpPr>
        <p:spPr>
          <a:xfrm>
            <a:off x="5028281" y="30329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99" name="Google Shape;2499;p243"/>
          <p:cNvSpPr txBox="1">
            <a:spLocks noGrp="1"/>
          </p:cNvSpPr>
          <p:nvPr>
            <p:ph type="subTitle" idx="13"/>
          </p:nvPr>
        </p:nvSpPr>
        <p:spPr>
          <a:xfrm>
            <a:off x="6164256" y="373097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0" name="Google Shape;2500;p243"/>
          <p:cNvSpPr txBox="1">
            <a:spLocks noGrp="1"/>
          </p:cNvSpPr>
          <p:nvPr>
            <p:ph type="subTitle" idx="14"/>
          </p:nvPr>
        </p:nvSpPr>
        <p:spPr>
          <a:xfrm>
            <a:off x="5028281" y="3680355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501" name="Google Shape;2501;p243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3 Callouts 1">
  <p:cSld name="TITLE_AND_BODY_1_1_2_1_1"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25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5"/>
          <p:cNvSpPr txBox="1">
            <a:spLocks noGrp="1"/>
          </p:cNvSpPr>
          <p:nvPr>
            <p:ph type="subTitle" idx="1"/>
          </p:nvPr>
        </p:nvSpPr>
        <p:spPr>
          <a:xfrm>
            <a:off x="403925" y="1720775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0" name="Google Shape;220;p25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21" name="Google Shape;221;p25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25"/>
          <p:cNvSpPr txBox="1">
            <a:spLocks noGrp="1"/>
          </p:cNvSpPr>
          <p:nvPr>
            <p:ph type="subTitle" idx="3"/>
          </p:nvPr>
        </p:nvSpPr>
        <p:spPr>
          <a:xfrm>
            <a:off x="403925" y="2767875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subTitle" idx="4"/>
          </p:nvPr>
        </p:nvSpPr>
        <p:spPr>
          <a:xfrm>
            <a:off x="403925" y="3947888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6 Callouts">
  <p:cSld name="2_Split column &amp; headline, body copy">
    <p:bg>
      <p:bgPr>
        <a:solidFill>
          <a:srgbClr val="FFFFFF"/>
        </a:solidFill>
        <a:effectLst/>
      </p:bgPr>
    </p:bg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p244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4" name="Google Shape;2504;p244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44"/>
          <p:cNvSpPr txBox="1">
            <a:spLocks noGrp="1"/>
          </p:cNvSpPr>
          <p:nvPr>
            <p:ph type="subTitle" idx="1"/>
          </p:nvPr>
        </p:nvSpPr>
        <p:spPr>
          <a:xfrm>
            <a:off x="403625" y="2225096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06" name="Google Shape;2506;p244"/>
          <p:cNvSpPr txBox="1">
            <a:spLocks noGrp="1"/>
          </p:cNvSpPr>
          <p:nvPr>
            <p:ph type="subTitle" idx="2"/>
          </p:nvPr>
        </p:nvSpPr>
        <p:spPr>
          <a:xfrm>
            <a:off x="403625" y="332658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07" name="Google Shape;2507;p244"/>
          <p:cNvSpPr txBox="1">
            <a:spLocks noGrp="1"/>
          </p:cNvSpPr>
          <p:nvPr>
            <p:ph type="subTitle" idx="3"/>
          </p:nvPr>
        </p:nvSpPr>
        <p:spPr>
          <a:xfrm>
            <a:off x="403625" y="442163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08" name="Google Shape;2508;p244"/>
          <p:cNvSpPr txBox="1">
            <a:spLocks noGrp="1"/>
          </p:cNvSpPr>
          <p:nvPr>
            <p:ph type="subTitle" idx="4"/>
          </p:nvPr>
        </p:nvSpPr>
        <p:spPr>
          <a:xfrm>
            <a:off x="3471588" y="2225096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09" name="Google Shape;2509;p244"/>
          <p:cNvSpPr txBox="1">
            <a:spLocks noGrp="1"/>
          </p:cNvSpPr>
          <p:nvPr>
            <p:ph type="subTitle" idx="5"/>
          </p:nvPr>
        </p:nvSpPr>
        <p:spPr>
          <a:xfrm>
            <a:off x="3471588" y="332658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10" name="Google Shape;2510;p244"/>
          <p:cNvSpPr txBox="1">
            <a:spLocks noGrp="1"/>
          </p:cNvSpPr>
          <p:nvPr>
            <p:ph type="subTitle" idx="6"/>
          </p:nvPr>
        </p:nvSpPr>
        <p:spPr>
          <a:xfrm>
            <a:off x="3471588" y="442163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11" name="Google Shape;2511;p244"/>
          <p:cNvSpPr txBox="1">
            <a:spLocks noGrp="1"/>
          </p:cNvSpPr>
          <p:nvPr>
            <p:ph type="subTitle" idx="7"/>
          </p:nvPr>
        </p:nvSpPr>
        <p:spPr>
          <a:xfrm>
            <a:off x="6577755" y="2225096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12" name="Google Shape;2512;p244"/>
          <p:cNvSpPr txBox="1">
            <a:spLocks noGrp="1"/>
          </p:cNvSpPr>
          <p:nvPr>
            <p:ph type="subTitle" idx="8"/>
          </p:nvPr>
        </p:nvSpPr>
        <p:spPr>
          <a:xfrm>
            <a:off x="6577755" y="332658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13" name="Google Shape;2513;p244"/>
          <p:cNvSpPr txBox="1">
            <a:spLocks noGrp="1"/>
          </p:cNvSpPr>
          <p:nvPr>
            <p:ph type="subTitle" idx="9"/>
          </p:nvPr>
        </p:nvSpPr>
        <p:spPr>
          <a:xfrm>
            <a:off x="6577755" y="442163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- Photo">
  <p:cSld name="1_Split column &amp; headline, body copy_1_1_1">
    <p:bg>
      <p:bgPr>
        <a:solidFill>
          <a:schemeClr val="lt2"/>
        </a:solidFill>
        <a:effectLst/>
      </p:bgPr>
    </p:bg>
    <p:spTree>
      <p:nvGrpSpPr>
        <p:cNvPr id="1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15" name="Google Shape;2515;p245"/>
          <p:cNvCxnSpPr/>
          <p:nvPr/>
        </p:nvCxnSpPr>
        <p:spPr>
          <a:xfrm>
            <a:off x="6159625" y="3390050"/>
            <a:ext cx="3032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16" name="Google Shape;2516;p245"/>
          <p:cNvSpPr txBox="1">
            <a:spLocks noGrp="1"/>
          </p:cNvSpPr>
          <p:nvPr>
            <p:ph type="subTitle" idx="1"/>
          </p:nvPr>
        </p:nvSpPr>
        <p:spPr>
          <a:xfrm>
            <a:off x="4577075" y="2443250"/>
            <a:ext cx="38490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pos="2991">
          <p15:clr>
            <a:srgbClr val="FA7B17"/>
          </p15:clr>
        </p15:guide>
        <p15:guide id="3" pos="2775">
          <p15:clr>
            <a:srgbClr val="FA7B17"/>
          </p15:clr>
        </p15:guide>
        <p15:guide id="4" orient="horz" pos="2949">
          <p15:clr>
            <a:srgbClr val="FA7B17"/>
          </p15:clr>
        </p15:guide>
      </p15:sldGuideLst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Dark Green Background" type="tx">
  <p:cSld name="TITLE_AND_BODY">
    <p:bg>
      <p:bgPr>
        <a:solidFill>
          <a:schemeClr val="dk2"/>
        </a:solidFill>
        <a:effectLst/>
      </p:bgPr>
    </p:bg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18" name="Google Shape;2518;p246"/>
          <p:cNvCxnSpPr/>
          <p:nvPr/>
        </p:nvCxnSpPr>
        <p:spPr>
          <a:xfrm>
            <a:off x="6506725" y="3390050"/>
            <a:ext cx="2671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19" name="Google Shape;2519;p246"/>
          <p:cNvSpPr txBox="1">
            <a:spLocks noGrp="1"/>
          </p:cNvSpPr>
          <p:nvPr>
            <p:ph type="subTitle" idx="1"/>
          </p:nvPr>
        </p:nvSpPr>
        <p:spPr>
          <a:xfrm>
            <a:off x="4577075" y="2443250"/>
            <a:ext cx="38490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Green Background">
  <p:cSld name="TITLE_AND_BODY_1">
    <p:bg>
      <p:bgPr>
        <a:solidFill>
          <a:schemeClr val="lt2"/>
        </a:solidFill>
        <a:effectLst/>
      </p:bgPr>
    </p:bg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21" name="Google Shape;2521;p247"/>
          <p:cNvCxnSpPr/>
          <p:nvPr/>
        </p:nvCxnSpPr>
        <p:spPr>
          <a:xfrm>
            <a:off x="6506725" y="3390050"/>
            <a:ext cx="2671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22" name="Google Shape;2522;p247"/>
          <p:cNvSpPr txBox="1">
            <a:spLocks noGrp="1"/>
          </p:cNvSpPr>
          <p:nvPr>
            <p:ph type="subTitle" idx="1"/>
          </p:nvPr>
        </p:nvSpPr>
        <p:spPr>
          <a:xfrm>
            <a:off x="4577075" y="2443250"/>
            <a:ext cx="38490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 Care Closing Slide - Green Background">
  <p:cSld name="TITLE_AND_BODY_1_2">
    <p:bg>
      <p:bgPr>
        <a:solidFill>
          <a:schemeClr val="lt2"/>
        </a:solidFill>
        <a:effectLst/>
      </p:bgPr>
    </p:bg>
    <p:spTree>
      <p:nvGrpSpPr>
        <p:cNvPr id="1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" name="Google Shape;2524;p248"/>
          <p:cNvSpPr txBox="1"/>
          <p:nvPr/>
        </p:nvSpPr>
        <p:spPr>
          <a:xfrm>
            <a:off x="320100" y="321300"/>
            <a:ext cx="5066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Take care</a:t>
            </a:r>
            <a:endParaRPr sz="5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25" name="Google Shape;2525;p248"/>
          <p:cNvPicPr preferRelativeResize="0"/>
          <p:nvPr/>
        </p:nvPicPr>
        <p:blipFill rotWithShape="1">
          <a:blip r:embed="rId2">
            <a:alphaModFix/>
          </a:blip>
          <a:srcRect t="4229" b="4229"/>
          <a:stretch/>
        </p:blipFill>
        <p:spPr>
          <a:xfrm>
            <a:off x="320100" y="4583858"/>
            <a:ext cx="1444799" cy="220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 Care Closing Slide - Dark Green with Photos">
  <p:cSld name="TITLE_AND_BODY_1_2_1">
    <p:bg>
      <p:bgPr>
        <a:solidFill>
          <a:schemeClr val="dk2"/>
        </a:solidFill>
        <a:effectLst/>
      </p:bgPr>
    </p:bg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7" name="Google Shape;2527;p24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16631"/>
          <a:stretch/>
        </p:blipFill>
        <p:spPr>
          <a:xfrm>
            <a:off x="563100" y="0"/>
            <a:ext cx="1543850" cy="193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8" name="Google Shape;2528;p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9778" y="321300"/>
            <a:ext cx="2024976" cy="1349586"/>
          </a:xfrm>
          <a:prstGeom prst="rect">
            <a:avLst/>
          </a:prstGeom>
          <a:noFill/>
          <a:ln>
            <a:noFill/>
          </a:ln>
        </p:spPr>
      </p:pic>
      <p:sp>
        <p:nvSpPr>
          <p:cNvPr id="2529" name="Google Shape;2529;p249"/>
          <p:cNvSpPr txBox="1"/>
          <p:nvPr/>
        </p:nvSpPr>
        <p:spPr>
          <a:xfrm>
            <a:off x="2448150" y="2316591"/>
            <a:ext cx="42477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Take care</a:t>
            </a:r>
            <a:endParaRPr sz="4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30" name="Google Shape;2530;p249"/>
          <p:cNvPicPr preferRelativeResize="0"/>
          <p:nvPr/>
        </p:nvPicPr>
        <p:blipFill rotWithShape="1">
          <a:blip r:embed="rId5">
            <a:alphaModFix/>
          </a:blip>
          <a:srcRect t="3316"/>
          <a:stretch/>
        </p:blipFill>
        <p:spPr>
          <a:xfrm>
            <a:off x="7378313" y="3071375"/>
            <a:ext cx="1428374" cy="20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1" name="Google Shape;2531;p249"/>
          <p:cNvPicPr preferRelativeResize="0"/>
          <p:nvPr/>
        </p:nvPicPr>
        <p:blipFill rotWithShape="1">
          <a:blip r:embed="rId6">
            <a:alphaModFix/>
          </a:blip>
          <a:srcRect l="10296" t="13756" r="5029" b="7135"/>
          <a:stretch/>
        </p:blipFill>
        <p:spPr>
          <a:xfrm rot="10800000" flipH="1">
            <a:off x="0" y="3730200"/>
            <a:ext cx="2302974" cy="143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- White Background">
  <p:cSld name="CUSTOM_1_4"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p250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36201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4" name="Google Shape;2534;p250"/>
          <p:cNvSpPr txBox="1">
            <a:spLocks noGrp="1"/>
          </p:cNvSpPr>
          <p:nvPr>
            <p:ph type="subTitle" idx="1"/>
          </p:nvPr>
        </p:nvSpPr>
        <p:spPr>
          <a:xfrm>
            <a:off x="320100" y="1821575"/>
            <a:ext cx="362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"/>
              <a:buFont typeface="Proxima Nova"/>
              <a:buNone/>
              <a:defRPr sz="115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5" name="Google Shape;2535;p250"/>
          <p:cNvSpPr txBox="1">
            <a:spLocks noGrp="1"/>
          </p:cNvSpPr>
          <p:nvPr>
            <p:ph type="body" idx="2"/>
          </p:nvPr>
        </p:nvSpPr>
        <p:spPr>
          <a:xfrm>
            <a:off x="320100" y="2571750"/>
            <a:ext cx="3620100" cy="22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●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○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■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●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○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■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●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○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■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36" name="Google Shape;2536;p250"/>
          <p:cNvSpPr txBox="1">
            <a:spLocks noGrp="1"/>
          </p:cNvSpPr>
          <p:nvPr>
            <p:ph type="subTitle" idx="3"/>
          </p:nvPr>
        </p:nvSpPr>
        <p:spPr>
          <a:xfrm>
            <a:off x="4572000" y="1821575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 Medium"/>
              <a:buNone/>
              <a:defRPr sz="3000">
                <a:solidFill>
                  <a:schemeClr val="l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537" name="Google Shape;2537;p250"/>
          <p:cNvSpPr txBox="1">
            <a:spLocks noGrp="1"/>
          </p:cNvSpPr>
          <p:nvPr>
            <p:ph type="subTitle" idx="4"/>
          </p:nvPr>
        </p:nvSpPr>
        <p:spPr>
          <a:xfrm>
            <a:off x="4572000" y="3321450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.1 - Title (Centered)">
  <p:cSld name="2_Split column &amp; headline, body copy_1_1">
    <p:bg>
      <p:bgPr>
        <a:solidFill>
          <a:srgbClr val="FFFFFF"/>
        </a:solidFill>
        <a:effectLst/>
      </p:bgPr>
    </p:bg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" name="Google Shape;2539;p251"/>
          <p:cNvSpPr txBox="1"/>
          <p:nvPr/>
        </p:nvSpPr>
        <p:spPr>
          <a:xfrm>
            <a:off x="342894" y="4710560"/>
            <a:ext cx="11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roxima Nova"/>
              <a:buNone/>
            </a:pPr>
            <a:r>
              <a:rPr lang="en"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 i="0" u="none" strike="noStrike" cap="none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540" name="Google Shape;2540;p251"/>
          <p:cNvSpPr txBox="1">
            <a:spLocks noGrp="1"/>
          </p:cNvSpPr>
          <p:nvPr>
            <p:ph type="title"/>
          </p:nvPr>
        </p:nvSpPr>
        <p:spPr>
          <a:xfrm>
            <a:off x="342900" y="342595"/>
            <a:ext cx="84582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  <a:defRPr sz="3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541" name="Google Shape;2541;p251"/>
          <p:cNvSpPr txBox="1">
            <a:spLocks noGrp="1"/>
          </p:cNvSpPr>
          <p:nvPr>
            <p:ph type="sldNum" idx="12"/>
          </p:nvPr>
        </p:nvSpPr>
        <p:spPr>
          <a:xfrm>
            <a:off x="8539198" y="4710560"/>
            <a:ext cx="2619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orient="horz" pos="2949">
          <p15:clr>
            <a:srgbClr val="FA7B17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mber Journey">
  <p:cSld name="CUSTOM_1_1_1_1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p252"/>
          <p:cNvSpPr/>
          <p:nvPr/>
        </p:nvSpPr>
        <p:spPr>
          <a:xfrm>
            <a:off x="-7350" y="1870025"/>
            <a:ext cx="9164100" cy="327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44" name="Google Shape;2544;p252"/>
          <p:cNvCxnSpPr/>
          <p:nvPr/>
        </p:nvCxnSpPr>
        <p:spPr>
          <a:xfrm>
            <a:off x="-10050" y="1868850"/>
            <a:ext cx="9164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5" name="Google Shape;2545;p252"/>
          <p:cNvSpPr txBox="1">
            <a:spLocks noGrp="1"/>
          </p:cNvSpPr>
          <p:nvPr>
            <p:ph type="title"/>
          </p:nvPr>
        </p:nvSpPr>
        <p:spPr>
          <a:xfrm>
            <a:off x="1832250" y="799400"/>
            <a:ext cx="41079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546" name="Google Shape;2546;p252"/>
          <p:cNvSpPr txBox="1">
            <a:spLocks noGrp="1"/>
          </p:cNvSpPr>
          <p:nvPr>
            <p:ph type="body" idx="1"/>
          </p:nvPr>
        </p:nvSpPr>
        <p:spPr>
          <a:xfrm>
            <a:off x="311700" y="2431575"/>
            <a:ext cx="1825800" cy="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47" name="Google Shape;2547;p252"/>
          <p:cNvSpPr txBox="1">
            <a:spLocks noGrp="1"/>
          </p:cNvSpPr>
          <p:nvPr>
            <p:ph type="subTitle" idx="2"/>
          </p:nvPr>
        </p:nvSpPr>
        <p:spPr>
          <a:xfrm>
            <a:off x="311721" y="2173650"/>
            <a:ext cx="18258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548" name="Google Shape;2548;p252"/>
          <p:cNvSpPr>
            <a:spLocks noGrp="1"/>
          </p:cNvSpPr>
          <p:nvPr>
            <p:ph type="pic" idx="3"/>
          </p:nvPr>
        </p:nvSpPr>
        <p:spPr>
          <a:xfrm>
            <a:off x="311688" y="3633854"/>
            <a:ext cx="1364700" cy="29547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2549" name="Google Shape;2549;p252"/>
          <p:cNvSpPr txBox="1">
            <a:spLocks noGrp="1"/>
          </p:cNvSpPr>
          <p:nvPr>
            <p:ph type="body" idx="4"/>
          </p:nvPr>
        </p:nvSpPr>
        <p:spPr>
          <a:xfrm>
            <a:off x="2602049" y="2431575"/>
            <a:ext cx="1825800" cy="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50" name="Google Shape;2550;p252"/>
          <p:cNvSpPr txBox="1">
            <a:spLocks noGrp="1"/>
          </p:cNvSpPr>
          <p:nvPr>
            <p:ph type="subTitle" idx="5"/>
          </p:nvPr>
        </p:nvSpPr>
        <p:spPr>
          <a:xfrm>
            <a:off x="2602071" y="2173650"/>
            <a:ext cx="18258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551" name="Google Shape;2551;p252"/>
          <p:cNvSpPr>
            <a:spLocks noGrp="1"/>
          </p:cNvSpPr>
          <p:nvPr>
            <p:ph type="pic" idx="6"/>
          </p:nvPr>
        </p:nvSpPr>
        <p:spPr>
          <a:xfrm>
            <a:off x="2602050" y="3633854"/>
            <a:ext cx="1364700" cy="29547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2552" name="Google Shape;2552;p252"/>
          <p:cNvSpPr txBox="1">
            <a:spLocks noGrp="1"/>
          </p:cNvSpPr>
          <p:nvPr>
            <p:ph type="body" idx="7"/>
          </p:nvPr>
        </p:nvSpPr>
        <p:spPr>
          <a:xfrm>
            <a:off x="4892400" y="2431575"/>
            <a:ext cx="1825800" cy="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53" name="Google Shape;2553;p252"/>
          <p:cNvSpPr txBox="1">
            <a:spLocks noGrp="1"/>
          </p:cNvSpPr>
          <p:nvPr>
            <p:ph type="subTitle" idx="8"/>
          </p:nvPr>
        </p:nvSpPr>
        <p:spPr>
          <a:xfrm>
            <a:off x="4892421" y="2173650"/>
            <a:ext cx="18258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554" name="Google Shape;2554;p252"/>
          <p:cNvSpPr>
            <a:spLocks noGrp="1"/>
          </p:cNvSpPr>
          <p:nvPr>
            <p:ph type="pic" idx="9"/>
          </p:nvPr>
        </p:nvSpPr>
        <p:spPr>
          <a:xfrm>
            <a:off x="4892413" y="3633854"/>
            <a:ext cx="1364700" cy="29547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2555" name="Google Shape;2555;p252"/>
          <p:cNvSpPr txBox="1">
            <a:spLocks noGrp="1"/>
          </p:cNvSpPr>
          <p:nvPr>
            <p:ph type="body" idx="13"/>
          </p:nvPr>
        </p:nvSpPr>
        <p:spPr>
          <a:xfrm>
            <a:off x="7182799" y="2431575"/>
            <a:ext cx="1825800" cy="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56" name="Google Shape;2556;p252"/>
          <p:cNvSpPr txBox="1">
            <a:spLocks noGrp="1"/>
          </p:cNvSpPr>
          <p:nvPr>
            <p:ph type="subTitle" idx="14"/>
          </p:nvPr>
        </p:nvSpPr>
        <p:spPr>
          <a:xfrm>
            <a:off x="7182820" y="2173650"/>
            <a:ext cx="18258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557" name="Google Shape;2557;p252"/>
          <p:cNvSpPr>
            <a:spLocks noGrp="1"/>
          </p:cNvSpPr>
          <p:nvPr>
            <p:ph type="pic" idx="15"/>
          </p:nvPr>
        </p:nvSpPr>
        <p:spPr>
          <a:xfrm>
            <a:off x="7182775" y="3633854"/>
            <a:ext cx="1364700" cy="29547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2558" name="Google Shape;2558;p252"/>
          <p:cNvSpPr txBox="1">
            <a:spLocks noGrp="1"/>
          </p:cNvSpPr>
          <p:nvPr>
            <p:ph type="subTitle" idx="16"/>
          </p:nvPr>
        </p:nvSpPr>
        <p:spPr>
          <a:xfrm>
            <a:off x="1832250" y="1234100"/>
            <a:ext cx="41079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 sz="1200"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 sz="1200"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 sz="1200"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 sz="1200"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 sz="1200"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 sz="1200"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 sz="1200"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 sz="1200"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 sz="1200"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559" name="Google Shape;2559;p252"/>
          <p:cNvSpPr>
            <a:spLocks noGrp="1"/>
          </p:cNvSpPr>
          <p:nvPr>
            <p:ph type="pic" idx="17"/>
          </p:nvPr>
        </p:nvSpPr>
        <p:spPr>
          <a:xfrm>
            <a:off x="457200" y="558637"/>
            <a:ext cx="1062000" cy="1062000"/>
          </a:xfrm>
          <a:prstGeom prst="ellipse">
            <a:avLst/>
          </a:prstGeom>
          <a:noFill/>
          <a:ln>
            <a:noFill/>
          </a:ln>
          <a:effectLst>
            <a:outerShdw blurRad="57150" dist="19050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2">
  <p:cSld name="TITLE_AND_BODY_3"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" name="Google Shape;2561;p253"/>
          <p:cNvSpPr txBox="1">
            <a:spLocks noGrp="1"/>
          </p:cNvSpPr>
          <p:nvPr>
            <p:ph type="sldNum" idx="12"/>
          </p:nvPr>
        </p:nvSpPr>
        <p:spPr>
          <a:xfrm>
            <a:off x="8252425" y="4800601"/>
            <a:ext cx="548700" cy="13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2" name="Google Shape;2562;p253"/>
          <p:cNvSpPr txBox="1">
            <a:spLocks noGrp="1"/>
          </p:cNvSpPr>
          <p:nvPr>
            <p:ph type="title"/>
          </p:nvPr>
        </p:nvSpPr>
        <p:spPr>
          <a:xfrm>
            <a:off x="352825" y="352825"/>
            <a:ext cx="84483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00856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63" name="Google Shape;2563;p253"/>
          <p:cNvSpPr txBox="1">
            <a:spLocks noGrp="1"/>
          </p:cNvSpPr>
          <p:nvPr>
            <p:ph type="subTitle" idx="1"/>
          </p:nvPr>
        </p:nvSpPr>
        <p:spPr>
          <a:xfrm>
            <a:off x="352850" y="838825"/>
            <a:ext cx="8448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00856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64" name="Google Shape;2564;p253"/>
          <p:cNvSpPr txBox="1">
            <a:spLocks noGrp="1"/>
          </p:cNvSpPr>
          <p:nvPr>
            <p:ph type="body" idx="2"/>
          </p:nvPr>
        </p:nvSpPr>
        <p:spPr>
          <a:xfrm>
            <a:off x="352850" y="1394050"/>
            <a:ext cx="84483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4 Sections">
  <p:cSld name="Headline &amp; 4 sections"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>
            <a:spLocks noGrp="1"/>
          </p:cNvSpPr>
          <p:nvPr>
            <p:ph type="body" idx="1"/>
          </p:nvPr>
        </p:nvSpPr>
        <p:spPr>
          <a:xfrm>
            <a:off x="6305625" y="861090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6" name="Google Shape;226;p26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27" name="Google Shape;227;p26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2249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subTitle" idx="2"/>
          </p:nvPr>
        </p:nvSpPr>
        <p:spPr>
          <a:xfrm>
            <a:off x="6305625" y="354641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body" idx="3"/>
          </p:nvPr>
        </p:nvSpPr>
        <p:spPr>
          <a:xfrm>
            <a:off x="6305625" y="3331727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1" name="Google Shape;231;p26"/>
          <p:cNvSpPr txBox="1">
            <a:spLocks noGrp="1"/>
          </p:cNvSpPr>
          <p:nvPr>
            <p:ph type="subTitle" idx="4"/>
          </p:nvPr>
        </p:nvSpPr>
        <p:spPr>
          <a:xfrm>
            <a:off x="6305625" y="2825279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body" idx="5"/>
          </p:nvPr>
        </p:nvSpPr>
        <p:spPr>
          <a:xfrm>
            <a:off x="3154025" y="3331727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subTitle" idx="6"/>
          </p:nvPr>
        </p:nvSpPr>
        <p:spPr>
          <a:xfrm>
            <a:off x="3154025" y="2825279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body" idx="7"/>
          </p:nvPr>
        </p:nvSpPr>
        <p:spPr>
          <a:xfrm>
            <a:off x="3154025" y="861090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subTitle" idx="8"/>
          </p:nvPr>
        </p:nvSpPr>
        <p:spPr>
          <a:xfrm>
            <a:off x="3154025" y="354641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- Dark Green Background">
  <p:cSld name="CUSTOM_1_1_3">
    <p:bg>
      <p:bgPr>
        <a:solidFill>
          <a:schemeClr val="dk2"/>
        </a:solidFill>
        <a:effectLst/>
      </p:bgPr>
    </p:bg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254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36201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67" name="Google Shape;2567;p254"/>
          <p:cNvSpPr txBox="1">
            <a:spLocks noGrp="1"/>
          </p:cNvSpPr>
          <p:nvPr>
            <p:ph type="subTitle" idx="1"/>
          </p:nvPr>
        </p:nvSpPr>
        <p:spPr>
          <a:xfrm>
            <a:off x="320100" y="1821575"/>
            <a:ext cx="362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None/>
              <a:defRPr sz="115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68" name="Google Shape;2568;p254"/>
          <p:cNvSpPr txBox="1">
            <a:spLocks noGrp="1"/>
          </p:cNvSpPr>
          <p:nvPr>
            <p:ph type="body" idx="2"/>
          </p:nvPr>
        </p:nvSpPr>
        <p:spPr>
          <a:xfrm>
            <a:off x="320100" y="2571750"/>
            <a:ext cx="3620100" cy="22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●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○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■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●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○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■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●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○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■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69" name="Google Shape;2569;p254"/>
          <p:cNvSpPr txBox="1">
            <a:spLocks noGrp="1"/>
          </p:cNvSpPr>
          <p:nvPr>
            <p:ph type="subTitle" idx="3"/>
          </p:nvPr>
        </p:nvSpPr>
        <p:spPr>
          <a:xfrm>
            <a:off x="4572000" y="1821575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 Medium"/>
              <a:buNone/>
              <a:defRPr sz="3000">
                <a:solidFill>
                  <a:schemeClr val="l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570" name="Google Shape;2570;p254"/>
          <p:cNvSpPr txBox="1">
            <a:spLocks noGrp="1"/>
          </p:cNvSpPr>
          <p:nvPr>
            <p:ph type="subTitle" idx="4"/>
          </p:nvPr>
        </p:nvSpPr>
        <p:spPr>
          <a:xfrm>
            <a:off x="4572000" y="3321450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- Dark Green Background 1">
  <p:cSld name="CUSTOM_1_1_4">
    <p:bg>
      <p:bgPr>
        <a:solidFill>
          <a:schemeClr val="dk2"/>
        </a:solidFill>
        <a:effectLst/>
      </p:bgPr>
    </p:bg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p255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36201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73" name="Google Shape;2573;p255"/>
          <p:cNvSpPr txBox="1">
            <a:spLocks noGrp="1"/>
          </p:cNvSpPr>
          <p:nvPr>
            <p:ph type="subTitle" idx="1"/>
          </p:nvPr>
        </p:nvSpPr>
        <p:spPr>
          <a:xfrm>
            <a:off x="320100" y="1821575"/>
            <a:ext cx="362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None/>
              <a:defRPr sz="115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74" name="Google Shape;2574;p255"/>
          <p:cNvSpPr txBox="1">
            <a:spLocks noGrp="1"/>
          </p:cNvSpPr>
          <p:nvPr>
            <p:ph type="body" idx="2"/>
          </p:nvPr>
        </p:nvSpPr>
        <p:spPr>
          <a:xfrm>
            <a:off x="320100" y="2571750"/>
            <a:ext cx="3620100" cy="22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●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○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■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●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○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■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●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○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■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75" name="Google Shape;2575;p255"/>
          <p:cNvSpPr txBox="1">
            <a:spLocks noGrp="1"/>
          </p:cNvSpPr>
          <p:nvPr>
            <p:ph type="subTitle" idx="3"/>
          </p:nvPr>
        </p:nvSpPr>
        <p:spPr>
          <a:xfrm>
            <a:off x="4572000" y="1821575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 Medium"/>
              <a:buNone/>
              <a:defRPr sz="3000">
                <a:solidFill>
                  <a:schemeClr val="l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576" name="Google Shape;2576;p255"/>
          <p:cNvSpPr txBox="1">
            <a:spLocks noGrp="1"/>
          </p:cNvSpPr>
          <p:nvPr>
            <p:ph type="subTitle" idx="4"/>
          </p:nvPr>
        </p:nvSpPr>
        <p:spPr>
          <a:xfrm>
            <a:off x="4572000" y="3321450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4 Sections 1">
  <p:cSld name="Headline &amp; 4 sections_1">
    <p:bg>
      <p:bgPr>
        <a:solidFill>
          <a:srgbClr val="FFFFFF"/>
        </a:solidFill>
        <a:effectLst/>
      </p:bgPr>
    </p:bg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8" name="Google Shape;2578;p256"/>
          <p:cNvSpPr txBox="1">
            <a:spLocks noGrp="1"/>
          </p:cNvSpPr>
          <p:nvPr>
            <p:ph type="body" idx="1"/>
          </p:nvPr>
        </p:nvSpPr>
        <p:spPr>
          <a:xfrm>
            <a:off x="6305625" y="861090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79" name="Google Shape;2579;p256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580" name="Google Shape;2580;p256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81" name="Google Shape;2581;p256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2249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2" name="Google Shape;2582;p256"/>
          <p:cNvSpPr txBox="1">
            <a:spLocks noGrp="1"/>
          </p:cNvSpPr>
          <p:nvPr>
            <p:ph type="subTitle" idx="2"/>
          </p:nvPr>
        </p:nvSpPr>
        <p:spPr>
          <a:xfrm>
            <a:off x="6305625" y="354641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83" name="Google Shape;2583;p256"/>
          <p:cNvSpPr txBox="1">
            <a:spLocks noGrp="1"/>
          </p:cNvSpPr>
          <p:nvPr>
            <p:ph type="body" idx="3"/>
          </p:nvPr>
        </p:nvSpPr>
        <p:spPr>
          <a:xfrm>
            <a:off x="6305625" y="3331727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84" name="Google Shape;2584;p256"/>
          <p:cNvSpPr txBox="1">
            <a:spLocks noGrp="1"/>
          </p:cNvSpPr>
          <p:nvPr>
            <p:ph type="subTitle" idx="4"/>
          </p:nvPr>
        </p:nvSpPr>
        <p:spPr>
          <a:xfrm>
            <a:off x="6305625" y="2825279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85" name="Google Shape;2585;p256"/>
          <p:cNvSpPr txBox="1">
            <a:spLocks noGrp="1"/>
          </p:cNvSpPr>
          <p:nvPr>
            <p:ph type="body" idx="5"/>
          </p:nvPr>
        </p:nvSpPr>
        <p:spPr>
          <a:xfrm>
            <a:off x="3154025" y="3331727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86" name="Google Shape;2586;p256"/>
          <p:cNvSpPr txBox="1">
            <a:spLocks noGrp="1"/>
          </p:cNvSpPr>
          <p:nvPr>
            <p:ph type="subTitle" idx="6"/>
          </p:nvPr>
        </p:nvSpPr>
        <p:spPr>
          <a:xfrm>
            <a:off x="3154025" y="2825279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87" name="Google Shape;2587;p256"/>
          <p:cNvSpPr txBox="1">
            <a:spLocks noGrp="1"/>
          </p:cNvSpPr>
          <p:nvPr>
            <p:ph type="body" idx="7"/>
          </p:nvPr>
        </p:nvSpPr>
        <p:spPr>
          <a:xfrm>
            <a:off x="3154025" y="861090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88" name="Google Shape;2588;p256"/>
          <p:cNvSpPr txBox="1">
            <a:spLocks noGrp="1"/>
          </p:cNvSpPr>
          <p:nvPr>
            <p:ph type="subTitle" idx="8"/>
          </p:nvPr>
        </p:nvSpPr>
        <p:spPr>
          <a:xfrm>
            <a:off x="3154025" y="354641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hite Background" type="title">
  <p:cSld name="TITLE">
    <p:spTree>
      <p:nvGrpSpPr>
        <p:cNvPr id="1" name="Shape 2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" name="Google Shape;2591;p258"/>
          <p:cNvSpPr txBox="1">
            <a:spLocks noGrp="1"/>
          </p:cNvSpPr>
          <p:nvPr>
            <p:ph type="title"/>
          </p:nvPr>
        </p:nvSpPr>
        <p:spPr>
          <a:xfrm>
            <a:off x="320100" y="311075"/>
            <a:ext cx="4251900" cy="1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layfair Display"/>
              <a:buNone/>
              <a:defRPr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92" name="Google Shape;2592;p258"/>
          <p:cNvPicPr preferRelativeResize="0"/>
          <p:nvPr/>
        </p:nvPicPr>
        <p:blipFill rotWithShape="1">
          <a:blip r:embed="rId2">
            <a:alphaModFix/>
          </a:blip>
          <a:srcRect t="3908" b="3908"/>
          <a:stretch/>
        </p:blipFill>
        <p:spPr>
          <a:xfrm>
            <a:off x="320100" y="4583858"/>
            <a:ext cx="1444799" cy="220692"/>
          </a:xfrm>
          <a:prstGeom prst="rect">
            <a:avLst/>
          </a:prstGeom>
          <a:noFill/>
          <a:ln>
            <a:noFill/>
          </a:ln>
        </p:spPr>
      </p:pic>
      <p:sp>
        <p:nvSpPr>
          <p:cNvPr id="2593" name="Google Shape;2593;p258"/>
          <p:cNvSpPr txBox="1">
            <a:spLocks noGrp="1"/>
          </p:cNvSpPr>
          <p:nvPr>
            <p:ph type="subTitle" idx="1"/>
          </p:nvPr>
        </p:nvSpPr>
        <p:spPr>
          <a:xfrm>
            <a:off x="320100" y="1821575"/>
            <a:ext cx="42519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"/>
              <a:buFont typeface="Proxima Nova"/>
              <a:buNone/>
              <a:defRPr sz="115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Dark Green Background">
  <p:cSld name="CUSTOM">
    <p:bg>
      <p:bgPr>
        <a:solidFill>
          <a:schemeClr val="dk2"/>
        </a:solidFill>
        <a:effectLst/>
      </p:bgPr>
    </p:bg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5" name="Google Shape;2595;p259"/>
          <p:cNvPicPr preferRelativeResize="0"/>
          <p:nvPr/>
        </p:nvPicPr>
        <p:blipFill rotWithShape="1">
          <a:blip r:embed="rId2">
            <a:alphaModFix/>
          </a:blip>
          <a:srcRect t="4229" b="4229"/>
          <a:stretch/>
        </p:blipFill>
        <p:spPr>
          <a:xfrm>
            <a:off x="320100" y="4583858"/>
            <a:ext cx="1444799" cy="220691"/>
          </a:xfrm>
          <a:prstGeom prst="rect">
            <a:avLst/>
          </a:prstGeom>
          <a:noFill/>
          <a:ln>
            <a:noFill/>
          </a:ln>
        </p:spPr>
      </p:pic>
      <p:sp>
        <p:nvSpPr>
          <p:cNvPr id="2596" name="Google Shape;2596;p259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4251900" cy="1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97" name="Google Shape;2597;p259"/>
          <p:cNvSpPr txBox="1">
            <a:spLocks noGrp="1"/>
          </p:cNvSpPr>
          <p:nvPr>
            <p:ph type="subTitle" idx="1"/>
          </p:nvPr>
        </p:nvSpPr>
        <p:spPr>
          <a:xfrm>
            <a:off x="320100" y="1821575"/>
            <a:ext cx="42519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None/>
              <a:defRPr sz="115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None/>
              <a:defRPr sz="11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None/>
              <a:defRPr sz="11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None/>
              <a:defRPr sz="11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None/>
              <a:defRPr sz="11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None/>
              <a:defRPr sz="11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None/>
              <a:defRPr sz="11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None/>
              <a:defRPr sz="11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None/>
              <a:defRPr sz="11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head - White Background">
  <p:cSld name="CUSTOM_2"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p260"/>
          <p:cNvSpPr txBox="1">
            <a:spLocks noGrp="1"/>
          </p:cNvSpPr>
          <p:nvPr>
            <p:ph type="title"/>
          </p:nvPr>
        </p:nvSpPr>
        <p:spPr>
          <a:xfrm>
            <a:off x="320100" y="2188950"/>
            <a:ext cx="8511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0" name="Google Shape;2600;p260"/>
          <p:cNvSpPr txBox="1">
            <a:spLocks noGrp="1"/>
          </p:cNvSpPr>
          <p:nvPr>
            <p:ph type="subTitle" idx="1"/>
          </p:nvPr>
        </p:nvSpPr>
        <p:spPr>
          <a:xfrm>
            <a:off x="320100" y="1821575"/>
            <a:ext cx="85110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"/>
              <a:buFont typeface="Proxima Nova"/>
              <a:buNone/>
              <a:defRPr sz="115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- White Background">
  <p:cSld name="CUSTOM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61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36201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3" name="Google Shape;2603;p261"/>
          <p:cNvSpPr txBox="1">
            <a:spLocks noGrp="1"/>
          </p:cNvSpPr>
          <p:nvPr>
            <p:ph type="subTitle" idx="1"/>
          </p:nvPr>
        </p:nvSpPr>
        <p:spPr>
          <a:xfrm>
            <a:off x="320100" y="1821575"/>
            <a:ext cx="362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"/>
              <a:buFont typeface="Proxima Nova"/>
              <a:buNone/>
              <a:defRPr sz="115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4" name="Google Shape;2604;p261"/>
          <p:cNvSpPr txBox="1">
            <a:spLocks noGrp="1"/>
          </p:cNvSpPr>
          <p:nvPr>
            <p:ph type="body" idx="2"/>
          </p:nvPr>
        </p:nvSpPr>
        <p:spPr>
          <a:xfrm>
            <a:off x="320100" y="2571750"/>
            <a:ext cx="3620100" cy="22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●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○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■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●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○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■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●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○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■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605" name="Google Shape;2605;p261"/>
          <p:cNvSpPr txBox="1">
            <a:spLocks noGrp="1"/>
          </p:cNvSpPr>
          <p:nvPr>
            <p:ph type="subTitle" idx="3"/>
          </p:nvPr>
        </p:nvSpPr>
        <p:spPr>
          <a:xfrm>
            <a:off x="4572000" y="1821575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 Medium"/>
              <a:buNone/>
              <a:defRPr sz="3000">
                <a:solidFill>
                  <a:schemeClr val="l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06" name="Google Shape;2606;p261"/>
          <p:cNvSpPr txBox="1">
            <a:spLocks noGrp="1"/>
          </p:cNvSpPr>
          <p:nvPr>
            <p:ph type="subTitle" idx="4"/>
          </p:nvPr>
        </p:nvSpPr>
        <p:spPr>
          <a:xfrm>
            <a:off x="4572000" y="3321450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- Gray Background">
  <p:cSld name="CUSTOM_1_2">
    <p:bg>
      <p:bgPr>
        <a:solidFill>
          <a:schemeClr val="accent4"/>
        </a:solidFill>
        <a:effectLst/>
      </p:bgPr>
    </p:bg>
    <p:spTree>
      <p:nvGrpSpPr>
        <p:cNvPr id="1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" name="Google Shape;2608;p262"/>
          <p:cNvSpPr txBox="1">
            <a:spLocks noGrp="1"/>
          </p:cNvSpPr>
          <p:nvPr>
            <p:ph type="title"/>
          </p:nvPr>
        </p:nvSpPr>
        <p:spPr>
          <a:xfrm>
            <a:off x="320100" y="228600"/>
            <a:ext cx="36201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9" name="Google Shape;2609;p262"/>
          <p:cNvSpPr txBox="1">
            <a:spLocks noGrp="1"/>
          </p:cNvSpPr>
          <p:nvPr>
            <p:ph type="subTitle" idx="1"/>
          </p:nvPr>
        </p:nvSpPr>
        <p:spPr>
          <a:xfrm>
            <a:off x="320100" y="1767250"/>
            <a:ext cx="362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"/>
              <a:buFont typeface="Proxima Nova"/>
              <a:buNone/>
              <a:defRPr sz="115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0" name="Google Shape;2610;p262"/>
          <p:cNvSpPr txBox="1">
            <a:spLocks noGrp="1"/>
          </p:cNvSpPr>
          <p:nvPr>
            <p:ph type="body" idx="2"/>
          </p:nvPr>
        </p:nvSpPr>
        <p:spPr>
          <a:xfrm>
            <a:off x="320100" y="2525400"/>
            <a:ext cx="3620100" cy="22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●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○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■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●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○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■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●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○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■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611" name="Google Shape;2611;p262"/>
          <p:cNvSpPr txBox="1">
            <a:spLocks noGrp="1"/>
          </p:cNvSpPr>
          <p:nvPr>
            <p:ph type="subTitle" idx="3"/>
          </p:nvPr>
        </p:nvSpPr>
        <p:spPr>
          <a:xfrm>
            <a:off x="4572000" y="1759800"/>
            <a:ext cx="362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 Medium"/>
              <a:buNone/>
              <a:defRPr sz="3000">
                <a:solidFill>
                  <a:schemeClr val="l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12" name="Google Shape;2612;p262"/>
          <p:cNvSpPr txBox="1">
            <a:spLocks noGrp="1"/>
          </p:cNvSpPr>
          <p:nvPr>
            <p:ph type="subTitle" idx="4"/>
          </p:nvPr>
        </p:nvSpPr>
        <p:spPr>
          <a:xfrm>
            <a:off x="4572000" y="3291000"/>
            <a:ext cx="362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- Dark Green Background">
  <p:cSld name="CUSTOM_1_1">
    <p:bg>
      <p:bgPr>
        <a:solidFill>
          <a:schemeClr val="dk2"/>
        </a:solidFill>
        <a:effectLst/>
      </p:bgPr>
    </p:bg>
    <p:spTree>
      <p:nvGrpSpPr>
        <p:cNvPr id="1" name="Shape 2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4" name="Google Shape;2614;p263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36201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15" name="Google Shape;2615;p263"/>
          <p:cNvSpPr txBox="1">
            <a:spLocks noGrp="1"/>
          </p:cNvSpPr>
          <p:nvPr>
            <p:ph type="subTitle" idx="1"/>
          </p:nvPr>
        </p:nvSpPr>
        <p:spPr>
          <a:xfrm>
            <a:off x="320100" y="1821575"/>
            <a:ext cx="362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None/>
              <a:defRPr sz="115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16" name="Google Shape;2616;p263"/>
          <p:cNvSpPr txBox="1">
            <a:spLocks noGrp="1"/>
          </p:cNvSpPr>
          <p:nvPr>
            <p:ph type="body" idx="2"/>
          </p:nvPr>
        </p:nvSpPr>
        <p:spPr>
          <a:xfrm>
            <a:off x="320100" y="2571750"/>
            <a:ext cx="3620100" cy="22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●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○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■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●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○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■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●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○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■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617" name="Google Shape;2617;p263"/>
          <p:cNvSpPr txBox="1">
            <a:spLocks noGrp="1"/>
          </p:cNvSpPr>
          <p:nvPr>
            <p:ph type="subTitle" idx="3"/>
          </p:nvPr>
        </p:nvSpPr>
        <p:spPr>
          <a:xfrm>
            <a:off x="4572000" y="1821575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 Medium"/>
              <a:buNone/>
              <a:defRPr sz="3000">
                <a:solidFill>
                  <a:schemeClr val="l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18" name="Google Shape;2618;p263"/>
          <p:cNvSpPr txBox="1">
            <a:spLocks noGrp="1"/>
          </p:cNvSpPr>
          <p:nvPr>
            <p:ph type="subTitle" idx="4"/>
          </p:nvPr>
        </p:nvSpPr>
        <p:spPr>
          <a:xfrm>
            <a:off x="4572000" y="3321450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&amp; Footer - White Background">
  <p:cSld name="CUSTOM_1_3">
    <p:spTree>
      <p:nvGrpSpPr>
        <p:cNvPr id="1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0" name="Google Shape;2620;p264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35289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1" name="Google Shape;2621;p264"/>
          <p:cNvSpPr txBox="1">
            <a:spLocks noGrp="1"/>
          </p:cNvSpPr>
          <p:nvPr>
            <p:ph type="subTitle" idx="1"/>
          </p:nvPr>
        </p:nvSpPr>
        <p:spPr>
          <a:xfrm>
            <a:off x="320100" y="1821575"/>
            <a:ext cx="362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"/>
              <a:buFont typeface="Proxima Nova"/>
              <a:buNone/>
              <a:defRPr sz="115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50"/>
              <a:buNone/>
              <a:defRPr sz="1150"/>
            </a:lvl2pPr>
            <a:lvl3pPr lvl="2" rtl="0">
              <a:spcBef>
                <a:spcPts val="0"/>
              </a:spcBef>
              <a:spcAft>
                <a:spcPts val="0"/>
              </a:spcAft>
              <a:buSzPts val="1150"/>
              <a:buNone/>
              <a:defRPr sz="1150"/>
            </a:lvl3pPr>
            <a:lvl4pPr lvl="3" rtl="0">
              <a:spcBef>
                <a:spcPts val="0"/>
              </a:spcBef>
              <a:spcAft>
                <a:spcPts val="0"/>
              </a:spcAft>
              <a:buSzPts val="1150"/>
              <a:buNone/>
              <a:defRPr sz="1150"/>
            </a:lvl4pPr>
            <a:lvl5pPr lvl="4" rtl="0">
              <a:spcBef>
                <a:spcPts val="0"/>
              </a:spcBef>
              <a:spcAft>
                <a:spcPts val="0"/>
              </a:spcAft>
              <a:buSzPts val="1150"/>
              <a:buNone/>
              <a:defRPr sz="1150"/>
            </a:lvl5pPr>
            <a:lvl6pPr lvl="5" rtl="0">
              <a:spcBef>
                <a:spcPts val="0"/>
              </a:spcBef>
              <a:spcAft>
                <a:spcPts val="0"/>
              </a:spcAft>
              <a:buSzPts val="1150"/>
              <a:buNone/>
              <a:defRPr sz="1150"/>
            </a:lvl6pPr>
            <a:lvl7pPr lvl="6" rtl="0">
              <a:spcBef>
                <a:spcPts val="0"/>
              </a:spcBef>
              <a:spcAft>
                <a:spcPts val="0"/>
              </a:spcAft>
              <a:buSzPts val="1150"/>
              <a:buNone/>
              <a:defRPr sz="1150"/>
            </a:lvl7pPr>
            <a:lvl8pPr lvl="7" rtl="0">
              <a:spcBef>
                <a:spcPts val="0"/>
              </a:spcBef>
              <a:spcAft>
                <a:spcPts val="0"/>
              </a:spcAft>
              <a:buSzPts val="1150"/>
              <a:buNone/>
              <a:defRPr sz="1150"/>
            </a:lvl8pPr>
            <a:lvl9pPr lvl="8" rtl="0">
              <a:spcBef>
                <a:spcPts val="0"/>
              </a:spcBef>
              <a:spcAft>
                <a:spcPts val="0"/>
              </a:spcAft>
              <a:buSzPts val="1150"/>
              <a:buNone/>
              <a:defRPr sz="1150"/>
            </a:lvl9pPr>
          </a:lstStyle>
          <a:p>
            <a:endParaRPr/>
          </a:p>
        </p:txBody>
      </p:sp>
      <p:sp>
        <p:nvSpPr>
          <p:cNvPr id="2622" name="Google Shape;2622;p264"/>
          <p:cNvSpPr txBox="1">
            <a:spLocks noGrp="1"/>
          </p:cNvSpPr>
          <p:nvPr>
            <p:ph type="body" idx="2"/>
          </p:nvPr>
        </p:nvSpPr>
        <p:spPr>
          <a:xfrm>
            <a:off x="320100" y="2571750"/>
            <a:ext cx="3620100" cy="22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●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○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■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●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○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■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●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○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■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623" name="Google Shape;2623;p264"/>
          <p:cNvSpPr txBox="1">
            <a:spLocks noGrp="1"/>
          </p:cNvSpPr>
          <p:nvPr>
            <p:ph type="subTitle" idx="3"/>
          </p:nvPr>
        </p:nvSpPr>
        <p:spPr>
          <a:xfrm>
            <a:off x="4572000" y="1821575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 Medium"/>
              <a:buNone/>
              <a:defRPr sz="3000">
                <a:solidFill>
                  <a:schemeClr val="l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24" name="Google Shape;2624;p264"/>
          <p:cNvSpPr txBox="1">
            <a:spLocks noGrp="1"/>
          </p:cNvSpPr>
          <p:nvPr>
            <p:ph type="subTitle" idx="4"/>
          </p:nvPr>
        </p:nvSpPr>
        <p:spPr>
          <a:xfrm>
            <a:off x="4572000" y="3321450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25" name="Google Shape;2625;p264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626" name="Google Shape;2626;p264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3 Sections">
  <p:cSld name="Headline &amp; text">
    <p:bg>
      <p:bgPr>
        <a:solidFill>
          <a:srgbClr val="FFFFFF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38" name="Google Shape;238;p27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body" idx="1"/>
          </p:nvPr>
        </p:nvSpPr>
        <p:spPr>
          <a:xfrm>
            <a:off x="304950" y="2652029"/>
            <a:ext cx="25236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subTitle" idx="2"/>
          </p:nvPr>
        </p:nvSpPr>
        <p:spPr>
          <a:xfrm>
            <a:off x="304950" y="1821583"/>
            <a:ext cx="25236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body" idx="3"/>
          </p:nvPr>
        </p:nvSpPr>
        <p:spPr>
          <a:xfrm>
            <a:off x="3310350" y="2652029"/>
            <a:ext cx="25236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subTitle" idx="4"/>
          </p:nvPr>
        </p:nvSpPr>
        <p:spPr>
          <a:xfrm>
            <a:off x="3310350" y="1821582"/>
            <a:ext cx="25236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body" idx="5"/>
          </p:nvPr>
        </p:nvSpPr>
        <p:spPr>
          <a:xfrm>
            <a:off x="6358350" y="2652029"/>
            <a:ext cx="25236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5" name="Google Shape;245;p27"/>
          <p:cNvSpPr txBox="1">
            <a:spLocks noGrp="1"/>
          </p:cNvSpPr>
          <p:nvPr>
            <p:ph type="subTitle" idx="6"/>
          </p:nvPr>
        </p:nvSpPr>
        <p:spPr>
          <a:xfrm>
            <a:off x="6358350" y="1821582"/>
            <a:ext cx="25236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&amp; Footer - Gray Background">
  <p:cSld name="CUSTOM_1_2_1">
    <p:bg>
      <p:bgPr>
        <a:solidFill>
          <a:schemeClr val="accent4"/>
        </a:solidFill>
        <a:effectLst/>
      </p:bgPr>
    </p:bg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p265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35289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9" name="Google Shape;2629;p265"/>
          <p:cNvSpPr txBox="1">
            <a:spLocks noGrp="1"/>
          </p:cNvSpPr>
          <p:nvPr>
            <p:ph type="subTitle" idx="1"/>
          </p:nvPr>
        </p:nvSpPr>
        <p:spPr>
          <a:xfrm>
            <a:off x="320100" y="1829025"/>
            <a:ext cx="362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"/>
              <a:buFont typeface="Proxima Nova"/>
              <a:buNone/>
              <a:defRPr sz="115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50"/>
              <a:buNone/>
              <a:defRPr sz="1150"/>
            </a:lvl2pPr>
            <a:lvl3pPr lvl="2" rtl="0">
              <a:spcBef>
                <a:spcPts val="0"/>
              </a:spcBef>
              <a:spcAft>
                <a:spcPts val="0"/>
              </a:spcAft>
              <a:buSzPts val="1150"/>
              <a:buNone/>
              <a:defRPr sz="1150"/>
            </a:lvl3pPr>
            <a:lvl4pPr lvl="3" rtl="0">
              <a:spcBef>
                <a:spcPts val="0"/>
              </a:spcBef>
              <a:spcAft>
                <a:spcPts val="0"/>
              </a:spcAft>
              <a:buSzPts val="1150"/>
              <a:buNone/>
              <a:defRPr sz="1150"/>
            </a:lvl4pPr>
            <a:lvl5pPr lvl="4" rtl="0">
              <a:spcBef>
                <a:spcPts val="0"/>
              </a:spcBef>
              <a:spcAft>
                <a:spcPts val="0"/>
              </a:spcAft>
              <a:buSzPts val="1150"/>
              <a:buNone/>
              <a:defRPr sz="1150"/>
            </a:lvl5pPr>
            <a:lvl6pPr lvl="5" rtl="0">
              <a:spcBef>
                <a:spcPts val="0"/>
              </a:spcBef>
              <a:spcAft>
                <a:spcPts val="0"/>
              </a:spcAft>
              <a:buSzPts val="1150"/>
              <a:buNone/>
              <a:defRPr sz="1150"/>
            </a:lvl6pPr>
            <a:lvl7pPr lvl="6" rtl="0">
              <a:spcBef>
                <a:spcPts val="0"/>
              </a:spcBef>
              <a:spcAft>
                <a:spcPts val="0"/>
              </a:spcAft>
              <a:buSzPts val="1150"/>
              <a:buNone/>
              <a:defRPr sz="1150"/>
            </a:lvl7pPr>
            <a:lvl8pPr lvl="7" rtl="0">
              <a:spcBef>
                <a:spcPts val="0"/>
              </a:spcBef>
              <a:spcAft>
                <a:spcPts val="0"/>
              </a:spcAft>
              <a:buSzPts val="1150"/>
              <a:buNone/>
              <a:defRPr sz="1150"/>
            </a:lvl8pPr>
            <a:lvl9pPr lvl="8" rtl="0">
              <a:spcBef>
                <a:spcPts val="0"/>
              </a:spcBef>
              <a:spcAft>
                <a:spcPts val="0"/>
              </a:spcAft>
              <a:buSzPts val="1150"/>
              <a:buNone/>
              <a:defRPr sz="1150"/>
            </a:lvl9pPr>
          </a:lstStyle>
          <a:p>
            <a:endParaRPr/>
          </a:p>
        </p:txBody>
      </p:sp>
      <p:sp>
        <p:nvSpPr>
          <p:cNvPr id="2630" name="Google Shape;2630;p265"/>
          <p:cNvSpPr txBox="1">
            <a:spLocks noGrp="1"/>
          </p:cNvSpPr>
          <p:nvPr>
            <p:ph type="body" idx="2"/>
          </p:nvPr>
        </p:nvSpPr>
        <p:spPr>
          <a:xfrm>
            <a:off x="320100" y="2571750"/>
            <a:ext cx="3620100" cy="22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●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○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■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●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○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■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●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○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■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631" name="Google Shape;2631;p265"/>
          <p:cNvSpPr txBox="1">
            <a:spLocks noGrp="1"/>
          </p:cNvSpPr>
          <p:nvPr>
            <p:ph type="subTitle" idx="3"/>
          </p:nvPr>
        </p:nvSpPr>
        <p:spPr>
          <a:xfrm>
            <a:off x="4572000" y="1821575"/>
            <a:ext cx="362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 Medium"/>
              <a:buNone/>
              <a:defRPr sz="3000">
                <a:solidFill>
                  <a:schemeClr val="l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32" name="Google Shape;2632;p265"/>
          <p:cNvSpPr txBox="1">
            <a:spLocks noGrp="1"/>
          </p:cNvSpPr>
          <p:nvPr>
            <p:ph type="subTitle" idx="4"/>
          </p:nvPr>
        </p:nvSpPr>
        <p:spPr>
          <a:xfrm>
            <a:off x="4572000" y="3291000"/>
            <a:ext cx="362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33" name="Google Shape;2633;p265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634" name="Google Shape;2634;p265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&amp; Footer - Dark Green Background">
  <p:cSld name="CUSTOM_1_1_1">
    <p:bg>
      <p:bgPr>
        <a:solidFill>
          <a:schemeClr val="dk2"/>
        </a:solidFill>
        <a:effectLst/>
      </p:bgPr>
    </p:bg>
    <p:spTree>
      <p:nvGrpSpPr>
        <p:cNvPr id="1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p266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36201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37" name="Google Shape;2637;p266"/>
          <p:cNvSpPr txBox="1">
            <a:spLocks noGrp="1"/>
          </p:cNvSpPr>
          <p:nvPr>
            <p:ph type="subTitle" idx="1"/>
          </p:nvPr>
        </p:nvSpPr>
        <p:spPr>
          <a:xfrm>
            <a:off x="320100" y="1821575"/>
            <a:ext cx="362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None/>
              <a:defRPr sz="115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38" name="Google Shape;2638;p266"/>
          <p:cNvSpPr txBox="1">
            <a:spLocks noGrp="1"/>
          </p:cNvSpPr>
          <p:nvPr>
            <p:ph type="body" idx="2"/>
          </p:nvPr>
        </p:nvSpPr>
        <p:spPr>
          <a:xfrm>
            <a:off x="320100" y="2571750"/>
            <a:ext cx="3620100" cy="22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●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○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■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●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○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■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●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○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■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639" name="Google Shape;2639;p266"/>
          <p:cNvSpPr txBox="1">
            <a:spLocks noGrp="1"/>
          </p:cNvSpPr>
          <p:nvPr>
            <p:ph type="subTitle" idx="3"/>
          </p:nvPr>
        </p:nvSpPr>
        <p:spPr>
          <a:xfrm>
            <a:off x="4572000" y="1821575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 Medium"/>
              <a:buNone/>
              <a:defRPr sz="3000">
                <a:solidFill>
                  <a:schemeClr val="l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40" name="Google Shape;2640;p266"/>
          <p:cNvSpPr txBox="1">
            <a:spLocks noGrp="1"/>
          </p:cNvSpPr>
          <p:nvPr>
            <p:ph type="subTitle" idx="4"/>
          </p:nvPr>
        </p:nvSpPr>
        <p:spPr>
          <a:xfrm>
            <a:off x="4572000" y="3321450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41" name="Google Shape;2641;p266"/>
          <p:cNvSpPr txBox="1"/>
          <p:nvPr/>
        </p:nvSpPr>
        <p:spPr>
          <a:xfrm>
            <a:off x="32010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642" name="Google Shape;2642;p266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.4 - Title (Center) &amp; Body (Left) &amp; Image">
  <p:cSld name="1_Split column &amp; headline, body copy_3">
    <p:bg>
      <p:bgPr>
        <a:solidFill>
          <a:srgbClr val="FFFFFF"/>
        </a:solidFill>
        <a:effectLst/>
      </p:bgPr>
    </p:bg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267"/>
          <p:cNvSpPr txBox="1">
            <a:spLocks noGrp="1"/>
          </p:cNvSpPr>
          <p:nvPr>
            <p:ph type="title"/>
          </p:nvPr>
        </p:nvSpPr>
        <p:spPr>
          <a:xfrm>
            <a:off x="342900" y="342595"/>
            <a:ext cx="84582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645" name="Google Shape;2645;p267"/>
          <p:cNvSpPr txBox="1"/>
          <p:nvPr/>
        </p:nvSpPr>
        <p:spPr>
          <a:xfrm>
            <a:off x="342900" y="1598778"/>
            <a:ext cx="8458200" cy="30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646" name="Google Shape;2646;p267"/>
          <p:cNvSpPr txBox="1">
            <a:spLocks noGrp="1"/>
          </p:cNvSpPr>
          <p:nvPr>
            <p:ph type="body" idx="1"/>
          </p:nvPr>
        </p:nvSpPr>
        <p:spPr>
          <a:xfrm>
            <a:off x="342900" y="1598778"/>
            <a:ext cx="4229100" cy="30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>
            <a:lvl1pPr marL="457200" marR="0" lvl="0" indent="-29845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orient="horz" pos="2949">
          <p15:clr>
            <a:srgbClr val="FA7B17"/>
          </p15:clr>
        </p15:guide>
      </p15:sldGuideLst>
    </p:ext>
  </p:extLs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bg>
      <p:bgPr>
        <a:solidFill>
          <a:schemeClr val="lt1"/>
        </a:solidFill>
        <a:effectLst/>
      </p:bgPr>
    </p:bg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_AND_BODY_1_1"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p269"/>
          <p:cNvSpPr txBox="1"/>
          <p:nvPr/>
        </p:nvSpPr>
        <p:spPr>
          <a:xfrm>
            <a:off x="342900" y="4800601"/>
            <a:ext cx="20385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900" b="1">
              <a:solidFill>
                <a:srgbClr val="00856F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650" name="Google Shape;2650;p269"/>
          <p:cNvSpPr txBox="1">
            <a:spLocks noGrp="1"/>
          </p:cNvSpPr>
          <p:nvPr>
            <p:ph type="sldNum" idx="12"/>
          </p:nvPr>
        </p:nvSpPr>
        <p:spPr>
          <a:xfrm>
            <a:off x="8252425" y="4800601"/>
            <a:ext cx="548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1" name="Google Shape;2651;p269"/>
          <p:cNvSpPr txBox="1">
            <a:spLocks noGrp="1"/>
          </p:cNvSpPr>
          <p:nvPr>
            <p:ph type="title"/>
          </p:nvPr>
        </p:nvSpPr>
        <p:spPr>
          <a:xfrm>
            <a:off x="352825" y="352825"/>
            <a:ext cx="84483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00856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52" name="Google Shape;2652;p269"/>
          <p:cNvSpPr txBox="1">
            <a:spLocks noGrp="1"/>
          </p:cNvSpPr>
          <p:nvPr>
            <p:ph type="subTitle" idx="1"/>
          </p:nvPr>
        </p:nvSpPr>
        <p:spPr>
          <a:xfrm>
            <a:off x="352850" y="838825"/>
            <a:ext cx="8448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00856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53" name="Google Shape;2653;p269"/>
          <p:cNvSpPr txBox="1">
            <a:spLocks noGrp="1"/>
          </p:cNvSpPr>
          <p:nvPr>
            <p:ph type="body" idx="2"/>
          </p:nvPr>
        </p:nvSpPr>
        <p:spPr>
          <a:xfrm>
            <a:off x="352850" y="1834550"/>
            <a:ext cx="37986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654" name="Google Shape;2654;p269"/>
          <p:cNvSpPr txBox="1">
            <a:spLocks noGrp="1"/>
          </p:cNvSpPr>
          <p:nvPr>
            <p:ph type="body" idx="3"/>
          </p:nvPr>
        </p:nvSpPr>
        <p:spPr>
          <a:xfrm>
            <a:off x="5002500" y="1834450"/>
            <a:ext cx="37986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655" name="Google Shape;2655;p269"/>
          <p:cNvSpPr txBox="1">
            <a:spLocks noGrp="1"/>
          </p:cNvSpPr>
          <p:nvPr>
            <p:ph type="subTitle" idx="4"/>
          </p:nvPr>
        </p:nvSpPr>
        <p:spPr>
          <a:xfrm>
            <a:off x="352850" y="1394850"/>
            <a:ext cx="37986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56" name="Google Shape;2656;p269"/>
          <p:cNvSpPr txBox="1">
            <a:spLocks noGrp="1"/>
          </p:cNvSpPr>
          <p:nvPr>
            <p:ph type="subTitle" idx="5"/>
          </p:nvPr>
        </p:nvSpPr>
        <p:spPr>
          <a:xfrm>
            <a:off x="5002500" y="1394850"/>
            <a:ext cx="37986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line &amp; 4 sections">
  <p:cSld name="Headline &amp; 4 sections"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270"/>
          <p:cNvSpPr txBox="1">
            <a:spLocks noGrp="1"/>
          </p:cNvSpPr>
          <p:nvPr>
            <p:ph type="body" idx="1"/>
          </p:nvPr>
        </p:nvSpPr>
        <p:spPr>
          <a:xfrm>
            <a:off x="442997" y="469900"/>
            <a:ext cx="82581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3000"/>
              <a:buFont typeface="Play"/>
              <a:buNone/>
              <a:defRPr sz="3000" b="0" i="0" u="none" strike="noStrike" cap="none">
                <a:solidFill>
                  <a:srgbClr val="0B8470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2659" name="Google Shape;2659;p270"/>
          <p:cNvSpPr txBox="1">
            <a:spLocks noGrp="1"/>
          </p:cNvSpPr>
          <p:nvPr>
            <p:ph type="body" idx="2"/>
          </p:nvPr>
        </p:nvSpPr>
        <p:spPr>
          <a:xfrm>
            <a:off x="515821" y="2534444"/>
            <a:ext cx="1540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1100"/>
              <a:buFont typeface="Proxima Nova Semibold"/>
              <a:buNone/>
              <a:defRPr sz="1100" b="1" i="0" u="none" strike="noStrike" cap="none">
                <a:solidFill>
                  <a:srgbClr val="0B8470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2660" name="Google Shape;2660;p270"/>
          <p:cNvSpPr txBox="1">
            <a:spLocks noGrp="1"/>
          </p:cNvSpPr>
          <p:nvPr>
            <p:ph type="body" idx="3"/>
          </p:nvPr>
        </p:nvSpPr>
        <p:spPr>
          <a:xfrm>
            <a:off x="515821" y="2896393"/>
            <a:ext cx="1540200" cy="15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roxima Nova"/>
              <a:buNone/>
              <a:defRPr sz="1100" b="0" i="0" u="none" strike="noStrike" cap="none">
                <a:solidFill>
                  <a:srgbClr val="5E5E5E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2661" name="Google Shape;2661;p270"/>
          <p:cNvSpPr txBox="1">
            <a:spLocks noGrp="1"/>
          </p:cNvSpPr>
          <p:nvPr>
            <p:ph type="body" idx="4"/>
          </p:nvPr>
        </p:nvSpPr>
        <p:spPr>
          <a:xfrm>
            <a:off x="2706571" y="2534444"/>
            <a:ext cx="1540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1100"/>
              <a:buFont typeface="Proxima Nova Semibold"/>
              <a:buNone/>
              <a:defRPr sz="1100" b="1" i="0" u="none" strike="noStrike" cap="none">
                <a:solidFill>
                  <a:srgbClr val="0B8470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2662" name="Google Shape;2662;p270"/>
          <p:cNvSpPr txBox="1">
            <a:spLocks noGrp="1"/>
          </p:cNvSpPr>
          <p:nvPr>
            <p:ph type="body" idx="5"/>
          </p:nvPr>
        </p:nvSpPr>
        <p:spPr>
          <a:xfrm>
            <a:off x="2706571" y="2896393"/>
            <a:ext cx="1540200" cy="15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roxima Nova"/>
              <a:buNone/>
              <a:defRPr sz="1100" b="0" i="0" u="none" strike="noStrike" cap="none">
                <a:solidFill>
                  <a:srgbClr val="5E5E5E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2663" name="Google Shape;2663;p270"/>
          <p:cNvSpPr txBox="1">
            <a:spLocks noGrp="1"/>
          </p:cNvSpPr>
          <p:nvPr>
            <p:ph type="body" idx="6"/>
          </p:nvPr>
        </p:nvSpPr>
        <p:spPr>
          <a:xfrm>
            <a:off x="4897321" y="2534444"/>
            <a:ext cx="1540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1100"/>
              <a:buFont typeface="Proxima Nova Semibold"/>
              <a:buNone/>
              <a:defRPr sz="1100" b="1" i="0" u="none" strike="noStrike" cap="none">
                <a:solidFill>
                  <a:srgbClr val="0B8470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2664" name="Google Shape;2664;p270"/>
          <p:cNvSpPr txBox="1">
            <a:spLocks noGrp="1"/>
          </p:cNvSpPr>
          <p:nvPr>
            <p:ph type="body" idx="7"/>
          </p:nvPr>
        </p:nvSpPr>
        <p:spPr>
          <a:xfrm>
            <a:off x="4897321" y="2896393"/>
            <a:ext cx="1540200" cy="15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roxima Nova"/>
              <a:buNone/>
              <a:defRPr sz="1100" b="0" i="0" u="none" strike="noStrike" cap="none">
                <a:solidFill>
                  <a:srgbClr val="5E5E5E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2665" name="Google Shape;2665;p270"/>
          <p:cNvSpPr txBox="1">
            <a:spLocks noGrp="1"/>
          </p:cNvSpPr>
          <p:nvPr>
            <p:ph type="body" idx="8"/>
          </p:nvPr>
        </p:nvSpPr>
        <p:spPr>
          <a:xfrm>
            <a:off x="7088071" y="2534444"/>
            <a:ext cx="1540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1100"/>
              <a:buFont typeface="Proxima Nova Semibold"/>
              <a:buNone/>
              <a:defRPr sz="1100" b="1" i="0" u="none" strike="noStrike" cap="none">
                <a:solidFill>
                  <a:srgbClr val="0B8470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2666" name="Google Shape;2666;p270"/>
          <p:cNvSpPr txBox="1">
            <a:spLocks noGrp="1"/>
          </p:cNvSpPr>
          <p:nvPr>
            <p:ph type="body" idx="9"/>
          </p:nvPr>
        </p:nvSpPr>
        <p:spPr>
          <a:xfrm>
            <a:off x="7088071" y="2896393"/>
            <a:ext cx="1540200" cy="15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roxima Nova"/>
              <a:buNone/>
              <a:defRPr sz="1100" b="0" i="0" u="none" strike="noStrike" cap="none">
                <a:solidFill>
                  <a:srgbClr val="5E5E5E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2667" name="Google Shape;2667;p270"/>
          <p:cNvSpPr txBox="1">
            <a:spLocks noGrp="1"/>
          </p:cNvSpPr>
          <p:nvPr>
            <p:ph type="sldNum" idx="12"/>
          </p:nvPr>
        </p:nvSpPr>
        <p:spPr>
          <a:xfrm>
            <a:off x="8573630" y="4663351"/>
            <a:ext cx="1509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8" name="Google Shape;2668;p270"/>
          <p:cNvSpPr txBox="1">
            <a:spLocks noGrp="1"/>
          </p:cNvSpPr>
          <p:nvPr>
            <p:ph type="body" idx="13"/>
          </p:nvPr>
        </p:nvSpPr>
        <p:spPr>
          <a:xfrm>
            <a:off x="2268096" y="1152461"/>
            <a:ext cx="4607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1300"/>
              <a:buFont typeface="Play"/>
              <a:buNone/>
              <a:defRPr sz="1300" b="0" i="0" u="none" strike="noStrike" cap="none">
                <a:solidFill>
                  <a:srgbClr val="0B8470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line &amp; text">
  <p:cSld name="Headline &amp; text">
    <p:bg>
      <p:bgPr>
        <a:solidFill>
          <a:srgbClr val="FFFFFF"/>
        </a:solidFill>
        <a:effectLst/>
      </p:bgPr>
    </p:bg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271"/>
          <p:cNvSpPr txBox="1">
            <a:spLocks noGrp="1"/>
          </p:cNvSpPr>
          <p:nvPr>
            <p:ph type="body" idx="1"/>
          </p:nvPr>
        </p:nvSpPr>
        <p:spPr>
          <a:xfrm>
            <a:off x="442997" y="511538"/>
            <a:ext cx="82581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3000"/>
              <a:buFont typeface="Play"/>
              <a:buNone/>
              <a:defRPr sz="3000" b="0" i="0" u="none" strike="noStrike" cap="none">
                <a:solidFill>
                  <a:srgbClr val="0B8470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2671" name="Google Shape;2671;p271"/>
          <p:cNvSpPr txBox="1">
            <a:spLocks noGrp="1"/>
          </p:cNvSpPr>
          <p:nvPr>
            <p:ph type="body" idx="2"/>
          </p:nvPr>
        </p:nvSpPr>
        <p:spPr>
          <a:xfrm>
            <a:off x="482039" y="2058301"/>
            <a:ext cx="27111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1100"/>
              <a:buFont typeface="Proxima Nova Semibold"/>
              <a:buNone/>
              <a:defRPr sz="1100" b="1" i="0" u="none" strike="noStrike" cap="none">
                <a:solidFill>
                  <a:srgbClr val="0B8470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2672" name="Google Shape;2672;p271"/>
          <p:cNvSpPr txBox="1">
            <a:spLocks noGrp="1"/>
          </p:cNvSpPr>
          <p:nvPr>
            <p:ph type="body" idx="3"/>
          </p:nvPr>
        </p:nvSpPr>
        <p:spPr>
          <a:xfrm>
            <a:off x="463361" y="2361299"/>
            <a:ext cx="2711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roxima Nova"/>
              <a:buNone/>
              <a:defRPr sz="1300" b="0" i="0" u="none" strike="noStrike" cap="none">
                <a:solidFill>
                  <a:srgbClr val="3B827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2673" name="Google Shape;2673;p271"/>
          <p:cNvSpPr txBox="1">
            <a:spLocks noGrp="1"/>
          </p:cNvSpPr>
          <p:nvPr>
            <p:ph type="body" idx="4"/>
          </p:nvPr>
        </p:nvSpPr>
        <p:spPr>
          <a:xfrm>
            <a:off x="453656" y="1152461"/>
            <a:ext cx="82581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1300"/>
              <a:buFont typeface="Play"/>
              <a:buNone/>
              <a:defRPr sz="1300" b="0" i="0" u="none" strike="noStrike" cap="none">
                <a:solidFill>
                  <a:srgbClr val="0B8470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2674" name="Google Shape;2674;p271"/>
          <p:cNvSpPr txBox="1"/>
          <p:nvPr/>
        </p:nvSpPr>
        <p:spPr>
          <a:xfrm>
            <a:off x="447675" y="4675187"/>
            <a:ext cx="9618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700"/>
              <a:buFont typeface="Proxima Nova"/>
              <a:buNone/>
            </a:pPr>
            <a:r>
              <a:rPr lang="en" sz="700" b="1" i="0" u="none" strike="noStrike" cap="none">
                <a:solidFill>
                  <a:srgbClr val="3B827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 i="0" u="none" strike="noStrike" cap="none">
              <a:solidFill>
                <a:srgbClr val="3B827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675" name="Google Shape;2675;p271"/>
          <p:cNvSpPr txBox="1">
            <a:spLocks noGrp="1"/>
          </p:cNvSpPr>
          <p:nvPr>
            <p:ph type="sldNum" idx="12"/>
          </p:nvPr>
        </p:nvSpPr>
        <p:spPr>
          <a:xfrm>
            <a:off x="8555296" y="4663351"/>
            <a:ext cx="1314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76" name="Google Shape;2676;p271"/>
          <p:cNvSpPr txBox="1">
            <a:spLocks noGrp="1"/>
          </p:cNvSpPr>
          <p:nvPr>
            <p:ph type="body" idx="5"/>
          </p:nvPr>
        </p:nvSpPr>
        <p:spPr>
          <a:xfrm>
            <a:off x="482039" y="3322852"/>
            <a:ext cx="27111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1100"/>
              <a:buFont typeface="Proxima Nova Semibold"/>
              <a:buNone/>
              <a:defRPr sz="1100" b="1" i="0" u="none" strike="noStrike" cap="none">
                <a:solidFill>
                  <a:srgbClr val="0B8470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2677" name="Google Shape;2677;p271"/>
          <p:cNvSpPr txBox="1">
            <a:spLocks noGrp="1"/>
          </p:cNvSpPr>
          <p:nvPr>
            <p:ph type="body" idx="6"/>
          </p:nvPr>
        </p:nvSpPr>
        <p:spPr>
          <a:xfrm>
            <a:off x="463361" y="3625850"/>
            <a:ext cx="2711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roxima Nova"/>
              <a:buNone/>
              <a:defRPr sz="1300" b="0" i="0" u="none" strike="noStrike" cap="none">
                <a:solidFill>
                  <a:srgbClr val="3B827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2678" name="Google Shape;2678;p271"/>
          <p:cNvSpPr txBox="1">
            <a:spLocks noGrp="1"/>
          </p:cNvSpPr>
          <p:nvPr>
            <p:ph type="body" idx="7"/>
          </p:nvPr>
        </p:nvSpPr>
        <p:spPr>
          <a:xfrm>
            <a:off x="4158689" y="2058301"/>
            <a:ext cx="27111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1100"/>
              <a:buFont typeface="Proxima Nova Semibold"/>
              <a:buNone/>
              <a:defRPr sz="1100" b="1" i="0" u="none" strike="noStrike" cap="none">
                <a:solidFill>
                  <a:srgbClr val="0B8470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2679" name="Google Shape;2679;p271"/>
          <p:cNvSpPr txBox="1">
            <a:spLocks noGrp="1"/>
          </p:cNvSpPr>
          <p:nvPr>
            <p:ph type="body" idx="8"/>
          </p:nvPr>
        </p:nvSpPr>
        <p:spPr>
          <a:xfrm>
            <a:off x="4140011" y="2361299"/>
            <a:ext cx="2711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roxima Nova"/>
              <a:buNone/>
              <a:defRPr sz="1300" b="0" i="0" u="none" strike="noStrike" cap="none">
                <a:solidFill>
                  <a:srgbClr val="3B827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2680" name="Google Shape;2680;p271"/>
          <p:cNvSpPr txBox="1">
            <a:spLocks noGrp="1"/>
          </p:cNvSpPr>
          <p:nvPr>
            <p:ph type="body" idx="9"/>
          </p:nvPr>
        </p:nvSpPr>
        <p:spPr>
          <a:xfrm>
            <a:off x="4158689" y="3322852"/>
            <a:ext cx="27111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1100"/>
              <a:buFont typeface="Proxima Nova Semibold"/>
              <a:buNone/>
              <a:defRPr sz="1100" b="1" i="0" u="none" strike="noStrike" cap="none">
                <a:solidFill>
                  <a:srgbClr val="0B8470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2681" name="Google Shape;2681;p271"/>
          <p:cNvSpPr txBox="1">
            <a:spLocks noGrp="1"/>
          </p:cNvSpPr>
          <p:nvPr>
            <p:ph type="body" idx="13"/>
          </p:nvPr>
        </p:nvSpPr>
        <p:spPr>
          <a:xfrm>
            <a:off x="4140011" y="3625850"/>
            <a:ext cx="2711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roxima Nova"/>
              <a:buNone/>
              <a:defRPr sz="1300" b="0" i="0" u="none" strike="noStrike" cap="none">
                <a:solidFill>
                  <a:srgbClr val="3B827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1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271"/>
              </a:buClr>
              <a:buSzPts val="1300"/>
              <a:buFont typeface="Play"/>
              <a:buNone/>
              <a:defRPr sz="1300" b="0" i="1" u="none" strike="noStrike" cap="none">
                <a:solidFill>
                  <a:srgbClr val="3B827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">
  <p:cSld name="TITLE_AND_BODY_1_1_1"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p272"/>
          <p:cNvSpPr txBox="1">
            <a:spLocks noGrp="1"/>
          </p:cNvSpPr>
          <p:nvPr>
            <p:ph type="sldNum" idx="12"/>
          </p:nvPr>
        </p:nvSpPr>
        <p:spPr>
          <a:xfrm>
            <a:off x="8252425" y="4800601"/>
            <a:ext cx="548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4" name="Google Shape;2684;p272"/>
          <p:cNvSpPr txBox="1">
            <a:spLocks noGrp="1"/>
          </p:cNvSpPr>
          <p:nvPr>
            <p:ph type="title"/>
          </p:nvPr>
        </p:nvSpPr>
        <p:spPr>
          <a:xfrm>
            <a:off x="352825" y="352825"/>
            <a:ext cx="84483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00856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85" name="Google Shape;2685;p272"/>
          <p:cNvSpPr txBox="1">
            <a:spLocks noGrp="1"/>
          </p:cNvSpPr>
          <p:nvPr>
            <p:ph type="subTitle" idx="1"/>
          </p:nvPr>
        </p:nvSpPr>
        <p:spPr>
          <a:xfrm>
            <a:off x="352850" y="838825"/>
            <a:ext cx="8448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00856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86" name="Google Shape;2686;p272"/>
          <p:cNvSpPr txBox="1">
            <a:spLocks noGrp="1"/>
          </p:cNvSpPr>
          <p:nvPr>
            <p:ph type="subTitle" idx="2"/>
          </p:nvPr>
        </p:nvSpPr>
        <p:spPr>
          <a:xfrm>
            <a:off x="317400" y="1412625"/>
            <a:ext cx="19335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87" name="Google Shape;2687;p272"/>
          <p:cNvSpPr txBox="1">
            <a:spLocks noGrp="1"/>
          </p:cNvSpPr>
          <p:nvPr>
            <p:ph type="body" idx="3"/>
          </p:nvPr>
        </p:nvSpPr>
        <p:spPr>
          <a:xfrm>
            <a:off x="317400" y="1789000"/>
            <a:ext cx="1933500" cy="27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688" name="Google Shape;2688;p272"/>
          <p:cNvSpPr txBox="1">
            <a:spLocks noGrp="1"/>
          </p:cNvSpPr>
          <p:nvPr>
            <p:ph type="subTitle" idx="4"/>
          </p:nvPr>
        </p:nvSpPr>
        <p:spPr>
          <a:xfrm>
            <a:off x="2509300" y="1412625"/>
            <a:ext cx="19335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89" name="Google Shape;2689;p272"/>
          <p:cNvSpPr txBox="1">
            <a:spLocks noGrp="1"/>
          </p:cNvSpPr>
          <p:nvPr>
            <p:ph type="body" idx="5"/>
          </p:nvPr>
        </p:nvSpPr>
        <p:spPr>
          <a:xfrm>
            <a:off x="2509300" y="1789000"/>
            <a:ext cx="1933500" cy="27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690" name="Google Shape;2690;p272"/>
          <p:cNvSpPr txBox="1">
            <a:spLocks noGrp="1"/>
          </p:cNvSpPr>
          <p:nvPr>
            <p:ph type="subTitle" idx="6"/>
          </p:nvPr>
        </p:nvSpPr>
        <p:spPr>
          <a:xfrm>
            <a:off x="4701200" y="1412625"/>
            <a:ext cx="19335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91" name="Google Shape;2691;p272"/>
          <p:cNvSpPr txBox="1">
            <a:spLocks noGrp="1"/>
          </p:cNvSpPr>
          <p:nvPr>
            <p:ph type="body" idx="7"/>
          </p:nvPr>
        </p:nvSpPr>
        <p:spPr>
          <a:xfrm>
            <a:off x="4701200" y="1789000"/>
            <a:ext cx="1933500" cy="27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692" name="Google Shape;2692;p272"/>
          <p:cNvSpPr txBox="1">
            <a:spLocks noGrp="1"/>
          </p:cNvSpPr>
          <p:nvPr>
            <p:ph type="subTitle" idx="8"/>
          </p:nvPr>
        </p:nvSpPr>
        <p:spPr>
          <a:xfrm>
            <a:off x="6893100" y="1412625"/>
            <a:ext cx="19335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93" name="Google Shape;2693;p272"/>
          <p:cNvSpPr txBox="1">
            <a:spLocks noGrp="1"/>
          </p:cNvSpPr>
          <p:nvPr>
            <p:ph type="body" idx="9"/>
          </p:nvPr>
        </p:nvSpPr>
        <p:spPr>
          <a:xfrm>
            <a:off x="6893100" y="1789000"/>
            <a:ext cx="1933500" cy="27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Split column &amp; headline, body copy">
  <p:cSld name="2_Split column &amp; headline, body copy">
    <p:bg>
      <p:bgPr>
        <a:solidFill>
          <a:srgbClr val="FFFFFF"/>
        </a:solidFill>
        <a:effectLst/>
      </p:bgPr>
    </p:bg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.1 - Title (Centered)">
  <p:cSld name="2_Split column &amp; headline, body copy_1">
    <p:bg>
      <p:bgPr>
        <a:solidFill>
          <a:srgbClr val="FFFFFF"/>
        </a:solidFill>
        <a:effectLst/>
      </p:bgPr>
    </p:bg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p274"/>
          <p:cNvSpPr txBox="1"/>
          <p:nvPr/>
        </p:nvSpPr>
        <p:spPr>
          <a:xfrm>
            <a:off x="342894" y="4710560"/>
            <a:ext cx="11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roxima Nova"/>
              <a:buNone/>
            </a:pPr>
            <a:r>
              <a:rPr lang="en"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 i="0" u="none" strike="noStrike" cap="none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697" name="Google Shape;2697;p274"/>
          <p:cNvSpPr txBox="1">
            <a:spLocks noGrp="1"/>
          </p:cNvSpPr>
          <p:nvPr>
            <p:ph type="title"/>
          </p:nvPr>
        </p:nvSpPr>
        <p:spPr>
          <a:xfrm>
            <a:off x="342900" y="342595"/>
            <a:ext cx="84582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  <a:defRPr sz="3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698" name="Google Shape;2698;p274"/>
          <p:cNvSpPr txBox="1">
            <a:spLocks noGrp="1"/>
          </p:cNvSpPr>
          <p:nvPr>
            <p:ph type="sldNum" idx="12"/>
          </p:nvPr>
        </p:nvSpPr>
        <p:spPr>
          <a:xfrm>
            <a:off x="8539198" y="4710560"/>
            <a:ext cx="2619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orient="horz" pos="2949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6 Sections">
  <p:cSld name="TITLE_AND_BODY_1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48" name="Google Shape;248;p28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28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2249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8"/>
          <p:cNvSpPr txBox="1">
            <a:spLocks noGrp="1"/>
          </p:cNvSpPr>
          <p:nvPr>
            <p:ph type="body" idx="1"/>
          </p:nvPr>
        </p:nvSpPr>
        <p:spPr>
          <a:xfrm>
            <a:off x="3154025" y="861100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1" name="Google Shape;251;p28"/>
          <p:cNvSpPr txBox="1">
            <a:spLocks noGrp="1"/>
          </p:cNvSpPr>
          <p:nvPr>
            <p:ph type="subTitle" idx="2"/>
          </p:nvPr>
        </p:nvSpPr>
        <p:spPr>
          <a:xfrm>
            <a:off x="3154025" y="354650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body" idx="3"/>
          </p:nvPr>
        </p:nvSpPr>
        <p:spPr>
          <a:xfrm>
            <a:off x="5286300" y="861100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subTitle" idx="4"/>
          </p:nvPr>
        </p:nvSpPr>
        <p:spPr>
          <a:xfrm>
            <a:off x="5286300" y="354650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body" idx="5"/>
          </p:nvPr>
        </p:nvSpPr>
        <p:spPr>
          <a:xfrm>
            <a:off x="7420475" y="861100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subTitle" idx="6"/>
          </p:nvPr>
        </p:nvSpPr>
        <p:spPr>
          <a:xfrm>
            <a:off x="7420475" y="354650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body" idx="7"/>
          </p:nvPr>
        </p:nvSpPr>
        <p:spPr>
          <a:xfrm>
            <a:off x="3154025" y="3427914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subTitle" idx="8"/>
          </p:nvPr>
        </p:nvSpPr>
        <p:spPr>
          <a:xfrm>
            <a:off x="3154025" y="2921464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body" idx="9"/>
          </p:nvPr>
        </p:nvSpPr>
        <p:spPr>
          <a:xfrm>
            <a:off x="5286300" y="3427914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subTitle" idx="13"/>
          </p:nvPr>
        </p:nvSpPr>
        <p:spPr>
          <a:xfrm>
            <a:off x="5286300" y="2921464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body" idx="14"/>
          </p:nvPr>
        </p:nvSpPr>
        <p:spPr>
          <a:xfrm>
            <a:off x="7420475" y="3427914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subTitle" idx="15"/>
          </p:nvPr>
        </p:nvSpPr>
        <p:spPr>
          <a:xfrm>
            <a:off x="7420475" y="2921464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2">
  <p:cSld name="TITLE_AND_BODY_3">
    <p:spTree>
      <p:nvGrpSpPr>
        <p:cNvPr id="1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0" name="Google Shape;2700;p275"/>
          <p:cNvSpPr txBox="1">
            <a:spLocks noGrp="1"/>
          </p:cNvSpPr>
          <p:nvPr>
            <p:ph type="sldNum" idx="12"/>
          </p:nvPr>
        </p:nvSpPr>
        <p:spPr>
          <a:xfrm>
            <a:off x="8252425" y="4800601"/>
            <a:ext cx="548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1" name="Google Shape;2701;p275"/>
          <p:cNvSpPr txBox="1">
            <a:spLocks noGrp="1"/>
          </p:cNvSpPr>
          <p:nvPr>
            <p:ph type="title"/>
          </p:nvPr>
        </p:nvSpPr>
        <p:spPr>
          <a:xfrm>
            <a:off x="352825" y="352825"/>
            <a:ext cx="84483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00856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02" name="Google Shape;2702;p275"/>
          <p:cNvSpPr txBox="1">
            <a:spLocks noGrp="1"/>
          </p:cNvSpPr>
          <p:nvPr>
            <p:ph type="subTitle" idx="1"/>
          </p:nvPr>
        </p:nvSpPr>
        <p:spPr>
          <a:xfrm>
            <a:off x="352850" y="838825"/>
            <a:ext cx="8448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00856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03" name="Google Shape;2703;p275"/>
          <p:cNvSpPr txBox="1">
            <a:spLocks noGrp="1"/>
          </p:cNvSpPr>
          <p:nvPr>
            <p:ph type="body" idx="2"/>
          </p:nvPr>
        </p:nvSpPr>
        <p:spPr>
          <a:xfrm>
            <a:off x="352850" y="1394050"/>
            <a:ext cx="84483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.2 - Title (Centered) &amp; Columns (3)">
  <p:cSld name="1_Split column &amp; headline, body copy_1_1_1">
    <p:bg>
      <p:bgPr>
        <a:solidFill>
          <a:srgbClr val="FFFFFF"/>
        </a:solidFill>
        <a:effectLst/>
      </p:bgPr>
    </p:bg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p276"/>
          <p:cNvSpPr txBox="1"/>
          <p:nvPr/>
        </p:nvSpPr>
        <p:spPr>
          <a:xfrm>
            <a:off x="342894" y="4710560"/>
            <a:ext cx="11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roxima Nova"/>
              <a:buNone/>
            </a:pPr>
            <a:r>
              <a:rPr lang="en"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 i="0" u="none" strike="noStrike" cap="none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706" name="Google Shape;2706;p276"/>
          <p:cNvSpPr txBox="1">
            <a:spLocks noGrp="1"/>
          </p:cNvSpPr>
          <p:nvPr>
            <p:ph type="sldNum" idx="12"/>
          </p:nvPr>
        </p:nvSpPr>
        <p:spPr>
          <a:xfrm>
            <a:off x="8539198" y="4710560"/>
            <a:ext cx="2619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7" name="Google Shape;2707;p276"/>
          <p:cNvSpPr txBox="1">
            <a:spLocks noGrp="1"/>
          </p:cNvSpPr>
          <p:nvPr>
            <p:ph type="title"/>
          </p:nvPr>
        </p:nvSpPr>
        <p:spPr>
          <a:xfrm>
            <a:off x="342900" y="342595"/>
            <a:ext cx="84582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08" name="Google Shape;2708;p276"/>
          <p:cNvSpPr txBox="1">
            <a:spLocks noGrp="1"/>
          </p:cNvSpPr>
          <p:nvPr>
            <p:ph type="body" idx="1"/>
          </p:nvPr>
        </p:nvSpPr>
        <p:spPr>
          <a:xfrm>
            <a:off x="719875" y="3143529"/>
            <a:ext cx="20574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>
            <a:lvl1pPr marL="457200" marR="0" lvl="0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marR="0" lvl="6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marR="0" lvl="7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marR="0" lvl="8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709" name="Google Shape;2709;p276"/>
          <p:cNvSpPr txBox="1">
            <a:spLocks noGrp="1"/>
          </p:cNvSpPr>
          <p:nvPr>
            <p:ph type="title" idx="2"/>
          </p:nvPr>
        </p:nvSpPr>
        <p:spPr>
          <a:xfrm>
            <a:off x="719875" y="2583852"/>
            <a:ext cx="20574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10" name="Google Shape;2710;p276"/>
          <p:cNvSpPr txBox="1">
            <a:spLocks noGrp="1"/>
          </p:cNvSpPr>
          <p:nvPr>
            <p:ph type="body" idx="3"/>
          </p:nvPr>
        </p:nvSpPr>
        <p:spPr>
          <a:xfrm>
            <a:off x="6376675" y="3143529"/>
            <a:ext cx="20574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>
            <a:lvl1pPr marL="457200" marR="0" lvl="0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marR="0" lvl="6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marR="0" lvl="7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marR="0" lvl="8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711" name="Google Shape;2711;p276"/>
          <p:cNvSpPr txBox="1">
            <a:spLocks noGrp="1"/>
          </p:cNvSpPr>
          <p:nvPr>
            <p:ph type="title" idx="4"/>
          </p:nvPr>
        </p:nvSpPr>
        <p:spPr>
          <a:xfrm>
            <a:off x="6376675" y="2583852"/>
            <a:ext cx="20574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12" name="Google Shape;2712;p276"/>
          <p:cNvSpPr txBox="1">
            <a:spLocks noGrp="1"/>
          </p:cNvSpPr>
          <p:nvPr>
            <p:ph type="body" idx="5"/>
          </p:nvPr>
        </p:nvSpPr>
        <p:spPr>
          <a:xfrm>
            <a:off x="3548275" y="3143529"/>
            <a:ext cx="20574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>
            <a:lvl1pPr marL="457200" marR="0" lvl="0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marR="0" lvl="6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marR="0" lvl="7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marR="0" lvl="8" indent="-2984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713" name="Google Shape;2713;p276"/>
          <p:cNvSpPr txBox="1">
            <a:spLocks noGrp="1"/>
          </p:cNvSpPr>
          <p:nvPr>
            <p:ph type="title" idx="6"/>
          </p:nvPr>
        </p:nvSpPr>
        <p:spPr>
          <a:xfrm>
            <a:off x="3548275" y="2583852"/>
            <a:ext cx="20574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Georgia"/>
              <a:buNone/>
              <a:defRPr sz="150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pos="2991">
          <p15:clr>
            <a:srgbClr val="FA7B17"/>
          </p15:clr>
        </p15:guide>
        <p15:guide id="3" pos="2775">
          <p15:clr>
            <a:srgbClr val="FA7B17"/>
          </p15:clr>
        </p15:guide>
        <p15:guide id="4" orient="horz" pos="2949">
          <p15:clr>
            <a:srgbClr val="FA7B17"/>
          </p15:clr>
        </p15:guide>
      </p15:sldGuideLst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p277"/>
          <p:cNvSpPr txBox="1"/>
          <p:nvPr/>
        </p:nvSpPr>
        <p:spPr>
          <a:xfrm>
            <a:off x="342900" y="4800601"/>
            <a:ext cx="20385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900" b="1">
              <a:solidFill>
                <a:srgbClr val="00856F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716" name="Google Shape;2716;p277"/>
          <p:cNvSpPr txBox="1">
            <a:spLocks noGrp="1"/>
          </p:cNvSpPr>
          <p:nvPr>
            <p:ph type="sldNum" idx="12"/>
          </p:nvPr>
        </p:nvSpPr>
        <p:spPr>
          <a:xfrm>
            <a:off x="8252425" y="4800601"/>
            <a:ext cx="548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7" name="Google Shape;2717;p277"/>
          <p:cNvSpPr txBox="1">
            <a:spLocks noGrp="1"/>
          </p:cNvSpPr>
          <p:nvPr>
            <p:ph type="title"/>
          </p:nvPr>
        </p:nvSpPr>
        <p:spPr>
          <a:xfrm>
            <a:off x="352825" y="352825"/>
            <a:ext cx="84483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00856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18" name="Google Shape;2718;p277"/>
          <p:cNvSpPr txBox="1">
            <a:spLocks noGrp="1"/>
          </p:cNvSpPr>
          <p:nvPr>
            <p:ph type="subTitle" idx="1"/>
          </p:nvPr>
        </p:nvSpPr>
        <p:spPr>
          <a:xfrm>
            <a:off x="352850" y="838825"/>
            <a:ext cx="8448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00856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19" name="Google Shape;2719;p277"/>
          <p:cNvSpPr txBox="1">
            <a:spLocks noGrp="1"/>
          </p:cNvSpPr>
          <p:nvPr>
            <p:ph type="body" idx="2"/>
          </p:nvPr>
        </p:nvSpPr>
        <p:spPr>
          <a:xfrm>
            <a:off x="352850" y="1394050"/>
            <a:ext cx="84483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" type="obj">
  <p:cSld name="OBJECT"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1" name="Google Shape;2721;p2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1" y="1191"/>
            <a:ext cx="1190" cy="1190"/>
          </a:xfrm>
          <a:prstGeom prst="rect">
            <a:avLst/>
          </a:prstGeom>
          <a:noFill/>
          <a:ln>
            <a:noFill/>
          </a:ln>
        </p:spPr>
      </p:pic>
      <p:sp>
        <p:nvSpPr>
          <p:cNvPr id="2722" name="Google Shape;2722;p278"/>
          <p:cNvSpPr txBox="1">
            <a:spLocks noGrp="1"/>
          </p:cNvSpPr>
          <p:nvPr>
            <p:ph type="title"/>
          </p:nvPr>
        </p:nvSpPr>
        <p:spPr>
          <a:xfrm>
            <a:off x="406125" y="408506"/>
            <a:ext cx="83319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  <a:defRPr sz="1900">
                <a:solidFill>
                  <a:schemeClr val="accent6"/>
                </a:solidFill>
              </a:defRPr>
            </a:lvl1pPr>
            <a:lvl2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  <a:defRPr sz="1900">
                <a:solidFill>
                  <a:schemeClr val="accent6"/>
                </a:solidFill>
              </a:defRPr>
            </a:lvl2pPr>
            <a:lvl3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  <a:defRPr sz="1900">
                <a:solidFill>
                  <a:schemeClr val="accent6"/>
                </a:solidFill>
              </a:defRPr>
            </a:lvl3pPr>
            <a:lvl4pPr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  <a:defRPr sz="1900">
                <a:solidFill>
                  <a:schemeClr val="accent6"/>
                </a:solidFill>
              </a:defRPr>
            </a:lvl4pPr>
            <a:lvl5pPr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  <a:defRPr sz="1900">
                <a:solidFill>
                  <a:schemeClr val="accent6"/>
                </a:solidFill>
              </a:defRPr>
            </a:lvl5pPr>
            <a:lvl6pPr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  <a:defRPr sz="1900">
                <a:solidFill>
                  <a:schemeClr val="accent6"/>
                </a:solidFill>
              </a:defRPr>
            </a:lvl6pPr>
            <a:lvl7pPr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  <a:defRPr sz="1900">
                <a:solidFill>
                  <a:schemeClr val="accent6"/>
                </a:solidFill>
              </a:defRPr>
            </a:lvl7pPr>
            <a:lvl8pPr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  <a:defRPr sz="1900">
                <a:solidFill>
                  <a:schemeClr val="accent6"/>
                </a:solidFill>
              </a:defRPr>
            </a:lvl8pPr>
            <a:lvl9pPr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  <a:defRPr sz="19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723" name="Google Shape;2723;p278"/>
          <p:cNvSpPr txBox="1">
            <a:spLocks noGrp="1"/>
          </p:cNvSpPr>
          <p:nvPr>
            <p:ph type="body" idx="1"/>
          </p:nvPr>
        </p:nvSpPr>
        <p:spPr>
          <a:xfrm>
            <a:off x="406125" y="1332506"/>
            <a:ext cx="8331900" cy="30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1400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200">
                <a:solidFill>
                  <a:schemeClr val="accent6"/>
                </a:solidFill>
              </a:defRPr>
            </a:lvl2pPr>
            <a:lvl3pPr marL="137160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accent6"/>
                </a:solidFill>
              </a:defRPr>
            </a:lvl3pPr>
            <a:lvl4pPr marL="1828800" lvl="3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 sz="1200">
                <a:solidFill>
                  <a:schemeClr val="accent6"/>
                </a:solidFill>
              </a:defRPr>
            </a:lvl4pPr>
            <a:lvl5pPr marL="2286000" lvl="4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 sz="1200">
                <a:solidFill>
                  <a:schemeClr val="accent6"/>
                </a:solidFill>
              </a:defRPr>
            </a:lvl5pPr>
            <a:lvl6pPr marL="2743200" lvl="5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 sz="1200">
                <a:solidFill>
                  <a:schemeClr val="accent6"/>
                </a:solidFill>
              </a:defRPr>
            </a:lvl6pPr>
            <a:lvl7pPr marL="3200400" lvl="6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 sz="1200">
                <a:solidFill>
                  <a:schemeClr val="accent6"/>
                </a:solidFill>
              </a:defRPr>
            </a:lvl7pPr>
            <a:lvl8pPr marL="3657600" lvl="7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 sz="1200">
                <a:solidFill>
                  <a:schemeClr val="accent6"/>
                </a:solidFill>
              </a:defRPr>
            </a:lvl8pPr>
            <a:lvl9pPr marL="4114800" lvl="8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724" name="Google Shape;2724;p278"/>
          <p:cNvSpPr txBox="1">
            <a:spLocks noGrp="1"/>
          </p:cNvSpPr>
          <p:nvPr>
            <p:ph type="sldNum" idx="12"/>
          </p:nvPr>
        </p:nvSpPr>
        <p:spPr>
          <a:xfrm>
            <a:off x="6720713" y="455491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00" tIns="34275" rIns="6860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00">
                <a:solidFill>
                  <a:srgbClr val="403F3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00">
                <a:solidFill>
                  <a:srgbClr val="403F3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00">
                <a:solidFill>
                  <a:srgbClr val="403F3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00">
                <a:solidFill>
                  <a:srgbClr val="403F3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00">
                <a:solidFill>
                  <a:srgbClr val="403F3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00">
                <a:solidFill>
                  <a:srgbClr val="403F3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00">
                <a:solidFill>
                  <a:srgbClr val="403F3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00">
                <a:solidFill>
                  <a:srgbClr val="403F3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00">
                <a:solidFill>
                  <a:srgbClr val="403F3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25" name="Google Shape;2725;p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125" y="4646287"/>
            <a:ext cx="464365" cy="9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6" name="Google Shape;2726;p278"/>
          <p:cNvPicPr preferRelativeResize="0"/>
          <p:nvPr/>
        </p:nvPicPr>
        <p:blipFill>
          <a:blip r:embed="rId4">
            <a:alphaModFix amt="86000"/>
          </a:blip>
          <a:stretch>
            <a:fillRect/>
          </a:stretch>
        </p:blipFill>
        <p:spPr>
          <a:xfrm>
            <a:off x="908906" y="4631306"/>
            <a:ext cx="723497" cy="120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6">
          <p15:clr>
            <a:srgbClr val="FA7B17"/>
          </p15:clr>
        </p15:guide>
        <p15:guide id="2" orient="horz" pos="257">
          <p15:clr>
            <a:srgbClr val="FA7B17"/>
          </p15:clr>
        </p15:guide>
        <p15:guide id="3" pos="5504">
          <p15:clr>
            <a:srgbClr val="FA7B17"/>
          </p15:clr>
        </p15:guide>
        <p15:guide id="4" orient="horz" pos="2984">
          <p15:clr>
            <a:srgbClr val="FA7B17"/>
          </p15:clr>
        </p15:guide>
        <p15:guide id="5" orient="horz" pos="2781">
          <p15:clr>
            <a:srgbClr val="FA7B17"/>
          </p15:clr>
        </p15:guide>
        <p15:guide id="6" orient="horz" pos="726">
          <p15:clr>
            <a:srgbClr val="FA7B17"/>
          </p15:clr>
        </p15:guide>
        <p15:guide id="7" orient="horz" pos="839">
          <p15:clr>
            <a:srgbClr val="FA7B17"/>
          </p15:clr>
        </p15:guide>
        <p15:guide id="8" pos="1833">
          <p15:clr>
            <a:srgbClr val="FA7B17"/>
          </p15:clr>
        </p15:guide>
        <p15:guide id="9" pos="2076">
          <p15:clr>
            <a:srgbClr val="FA7B17"/>
          </p15:clr>
        </p15:guide>
        <p15:guide id="10" pos="2624">
          <p15:clr>
            <a:srgbClr val="FA7B17"/>
          </p15:clr>
        </p15:guide>
        <p15:guide id="11" pos="2880">
          <p15:clr>
            <a:srgbClr val="FA7B17"/>
          </p15:clr>
        </p15:guide>
        <p15:guide id="12" pos="3136">
          <p15:clr>
            <a:srgbClr val="FA7B17"/>
          </p15:clr>
        </p15:guide>
        <p15:guide id="13" pos="3669">
          <p15:clr>
            <a:srgbClr val="FA7B17"/>
          </p15:clr>
        </p15:guide>
        <p15:guide id="14" pos="3896">
          <p15:clr>
            <a:srgbClr val="FA7B17"/>
          </p15:clr>
        </p15:guide>
      </p15:sldGuideLst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6">
  <p:cSld name="TITLE_AND_BODY_2_5"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Google Shape;2728;p279"/>
          <p:cNvSpPr txBox="1"/>
          <p:nvPr/>
        </p:nvSpPr>
        <p:spPr>
          <a:xfrm>
            <a:off x="342900" y="4800601"/>
            <a:ext cx="20385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900" b="1">
              <a:solidFill>
                <a:srgbClr val="00856F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729" name="Google Shape;2729;p279"/>
          <p:cNvSpPr txBox="1">
            <a:spLocks noGrp="1"/>
          </p:cNvSpPr>
          <p:nvPr>
            <p:ph type="sldNum" idx="12"/>
          </p:nvPr>
        </p:nvSpPr>
        <p:spPr>
          <a:xfrm>
            <a:off x="8252425" y="4800601"/>
            <a:ext cx="548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30" name="Google Shape;2730;p279"/>
          <p:cNvSpPr txBox="1">
            <a:spLocks noGrp="1"/>
          </p:cNvSpPr>
          <p:nvPr>
            <p:ph type="title"/>
          </p:nvPr>
        </p:nvSpPr>
        <p:spPr>
          <a:xfrm>
            <a:off x="352825" y="352825"/>
            <a:ext cx="84483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00856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2731" name="Google Shape;2731;p279"/>
          <p:cNvSpPr txBox="1">
            <a:spLocks noGrp="1"/>
          </p:cNvSpPr>
          <p:nvPr>
            <p:ph type="subTitle" idx="1"/>
          </p:nvPr>
        </p:nvSpPr>
        <p:spPr>
          <a:xfrm>
            <a:off x="352850" y="838825"/>
            <a:ext cx="8448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00856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2732" name="Google Shape;2732;p279"/>
          <p:cNvSpPr txBox="1">
            <a:spLocks noGrp="1"/>
          </p:cNvSpPr>
          <p:nvPr>
            <p:ph type="body" idx="2"/>
          </p:nvPr>
        </p:nvSpPr>
        <p:spPr>
          <a:xfrm>
            <a:off x="352850" y="1394050"/>
            <a:ext cx="84483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p280"/>
          <p:cNvSpPr txBox="1">
            <a:spLocks noGrp="1"/>
          </p:cNvSpPr>
          <p:nvPr>
            <p:ph type="body" idx="1"/>
          </p:nvPr>
        </p:nvSpPr>
        <p:spPr>
          <a:xfrm>
            <a:off x="257175" y="493750"/>
            <a:ext cx="8629500" cy="10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857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0A8570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06">
          <p15:clr>
            <a:srgbClr val="FBAE40"/>
          </p15:clr>
        </p15:guide>
      </p15:sldGuideLst>
    </p:ext>
  </p:extLs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2 1">
  <p:cSld name="TITLE_AND_BODY_1_3"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p281"/>
          <p:cNvSpPr txBox="1"/>
          <p:nvPr/>
        </p:nvSpPr>
        <p:spPr>
          <a:xfrm>
            <a:off x="342900" y="4800601"/>
            <a:ext cx="20385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900" b="1">
              <a:solidFill>
                <a:srgbClr val="00856F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737" name="Google Shape;2737;p281"/>
          <p:cNvSpPr txBox="1">
            <a:spLocks noGrp="1"/>
          </p:cNvSpPr>
          <p:nvPr>
            <p:ph type="sldNum" idx="12"/>
          </p:nvPr>
        </p:nvSpPr>
        <p:spPr>
          <a:xfrm>
            <a:off x="8252425" y="4800601"/>
            <a:ext cx="548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38" name="Google Shape;2738;p281"/>
          <p:cNvSpPr txBox="1">
            <a:spLocks noGrp="1"/>
          </p:cNvSpPr>
          <p:nvPr>
            <p:ph type="title"/>
          </p:nvPr>
        </p:nvSpPr>
        <p:spPr>
          <a:xfrm>
            <a:off x="352825" y="352825"/>
            <a:ext cx="84483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00856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39" name="Google Shape;2739;p281"/>
          <p:cNvSpPr txBox="1">
            <a:spLocks noGrp="1"/>
          </p:cNvSpPr>
          <p:nvPr>
            <p:ph type="subTitle" idx="1"/>
          </p:nvPr>
        </p:nvSpPr>
        <p:spPr>
          <a:xfrm>
            <a:off x="352850" y="838825"/>
            <a:ext cx="8448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00856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40" name="Google Shape;2740;p281"/>
          <p:cNvSpPr txBox="1">
            <a:spLocks noGrp="1"/>
          </p:cNvSpPr>
          <p:nvPr>
            <p:ph type="body" idx="2"/>
          </p:nvPr>
        </p:nvSpPr>
        <p:spPr>
          <a:xfrm>
            <a:off x="352850" y="1394050"/>
            <a:ext cx="84483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9">
  <p:cSld name="TITLE_AND_BODY_9">
    <p:spTree>
      <p:nvGrpSpPr>
        <p:cNvPr id="1" name="Shape 2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2" name="Google Shape;2742;p282"/>
          <p:cNvSpPr txBox="1">
            <a:spLocks noGrp="1"/>
          </p:cNvSpPr>
          <p:nvPr>
            <p:ph type="title"/>
          </p:nvPr>
        </p:nvSpPr>
        <p:spPr>
          <a:xfrm>
            <a:off x="352825" y="352825"/>
            <a:ext cx="84483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00856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43" name="Google Shape;2743;p282"/>
          <p:cNvSpPr txBox="1">
            <a:spLocks noGrp="1"/>
          </p:cNvSpPr>
          <p:nvPr>
            <p:ph type="subTitle" idx="1"/>
          </p:nvPr>
        </p:nvSpPr>
        <p:spPr>
          <a:xfrm>
            <a:off x="352850" y="838825"/>
            <a:ext cx="8448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00856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44" name="Google Shape;2744;p282"/>
          <p:cNvSpPr txBox="1">
            <a:spLocks noGrp="1"/>
          </p:cNvSpPr>
          <p:nvPr>
            <p:ph type="body" idx="2"/>
          </p:nvPr>
        </p:nvSpPr>
        <p:spPr>
          <a:xfrm>
            <a:off x="352850" y="1394050"/>
            <a:ext cx="84483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745" name="Google Shape;2745;p282"/>
          <p:cNvSpPr txBox="1"/>
          <p:nvPr/>
        </p:nvSpPr>
        <p:spPr>
          <a:xfrm>
            <a:off x="342894" y="4710560"/>
            <a:ext cx="11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roxima Nova"/>
              <a:buNone/>
            </a:pPr>
            <a:r>
              <a:rPr lang="en" sz="700" b="1" i="0" u="none" strike="noStrike" cap="none">
                <a:solidFill>
                  <a:srgbClr val="1D7E74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 i="0" u="none" strike="noStrike" cap="none">
              <a:solidFill>
                <a:srgbClr val="1D7E74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746" name="Google Shape;2746;p282"/>
          <p:cNvSpPr txBox="1">
            <a:spLocks noGrp="1"/>
          </p:cNvSpPr>
          <p:nvPr>
            <p:ph type="sldNum" idx="12"/>
          </p:nvPr>
        </p:nvSpPr>
        <p:spPr>
          <a:xfrm>
            <a:off x="8539198" y="4710560"/>
            <a:ext cx="2619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1D7E7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1D7E7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1D7E7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1D7E7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1D7E7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1D7E7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1D7E7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1D7E7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1D7E7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- White Background 1">
  <p:cSld name="CUSTOM_1_4">
    <p:spTree>
      <p:nvGrpSpPr>
        <p:cNvPr id="1" name="Shape 2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8" name="Google Shape;2748;p283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36201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9" name="Google Shape;2749;p283"/>
          <p:cNvSpPr txBox="1">
            <a:spLocks noGrp="1"/>
          </p:cNvSpPr>
          <p:nvPr>
            <p:ph type="subTitle" idx="1"/>
          </p:nvPr>
        </p:nvSpPr>
        <p:spPr>
          <a:xfrm>
            <a:off x="320100" y="1821575"/>
            <a:ext cx="362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"/>
              <a:buFont typeface="Proxima Nova"/>
              <a:buNone/>
              <a:defRPr sz="115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0" name="Google Shape;2750;p283"/>
          <p:cNvSpPr txBox="1">
            <a:spLocks noGrp="1"/>
          </p:cNvSpPr>
          <p:nvPr>
            <p:ph type="body" idx="2"/>
          </p:nvPr>
        </p:nvSpPr>
        <p:spPr>
          <a:xfrm>
            <a:off x="320100" y="2571750"/>
            <a:ext cx="3620100" cy="22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●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○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■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●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○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■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●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○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■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751" name="Google Shape;2751;p283"/>
          <p:cNvSpPr txBox="1">
            <a:spLocks noGrp="1"/>
          </p:cNvSpPr>
          <p:nvPr>
            <p:ph type="subTitle" idx="3"/>
          </p:nvPr>
        </p:nvSpPr>
        <p:spPr>
          <a:xfrm>
            <a:off x="4572000" y="1821575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 Medium"/>
              <a:buNone/>
              <a:defRPr sz="3000">
                <a:solidFill>
                  <a:schemeClr val="l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752" name="Google Shape;2752;p283"/>
          <p:cNvSpPr txBox="1">
            <a:spLocks noGrp="1"/>
          </p:cNvSpPr>
          <p:nvPr>
            <p:ph type="subTitle" idx="4"/>
          </p:nvPr>
        </p:nvSpPr>
        <p:spPr>
          <a:xfrm>
            <a:off x="4572000" y="3321450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.2 - Title (Centered) &amp; Body (Left)">
  <p:cSld name="2.2 - Title (Centered) &amp; Body (Left)">
    <p:bg>
      <p:bgPr>
        <a:solidFill>
          <a:srgbClr val="FFFFFF"/>
        </a:solidFill>
        <a:effectLst/>
      </p:bgPr>
    </p:bg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" name="Google Shape;2754;p284"/>
          <p:cNvSpPr txBox="1"/>
          <p:nvPr/>
        </p:nvSpPr>
        <p:spPr>
          <a:xfrm>
            <a:off x="342894" y="4710560"/>
            <a:ext cx="11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roxima Nova"/>
              <a:buNone/>
            </a:pPr>
            <a:r>
              <a:rPr lang="en"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 i="0" u="none" strike="noStrike" cap="none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755" name="Google Shape;2755;p284"/>
          <p:cNvSpPr txBox="1">
            <a:spLocks noGrp="1"/>
          </p:cNvSpPr>
          <p:nvPr>
            <p:ph type="sldNum" idx="12"/>
          </p:nvPr>
        </p:nvSpPr>
        <p:spPr>
          <a:xfrm>
            <a:off x="8539198" y="4710560"/>
            <a:ext cx="2619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56" name="Google Shape;2756;p284"/>
          <p:cNvSpPr txBox="1">
            <a:spLocks noGrp="1"/>
          </p:cNvSpPr>
          <p:nvPr>
            <p:ph type="title"/>
          </p:nvPr>
        </p:nvSpPr>
        <p:spPr>
          <a:xfrm>
            <a:off x="342900" y="342595"/>
            <a:ext cx="84582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  <a:defRPr sz="3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57" name="Google Shape;2757;p284"/>
          <p:cNvSpPr txBox="1"/>
          <p:nvPr/>
        </p:nvSpPr>
        <p:spPr>
          <a:xfrm>
            <a:off x="342900" y="1598778"/>
            <a:ext cx="8458200" cy="30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758" name="Google Shape;2758;p284"/>
          <p:cNvSpPr txBox="1">
            <a:spLocks noGrp="1"/>
          </p:cNvSpPr>
          <p:nvPr>
            <p:ph type="body" idx="1"/>
          </p:nvPr>
        </p:nvSpPr>
        <p:spPr>
          <a:xfrm>
            <a:off x="342900" y="1598778"/>
            <a:ext cx="8458200" cy="30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orient="horz" pos="2950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3 Bullets Green">
  <p:cSld name="TITLE_AND_BODY_1_1_1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9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65" name="Google Shape;265;p29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29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9"/>
          <p:cNvSpPr txBox="1">
            <a:spLocks noGrp="1"/>
          </p:cNvSpPr>
          <p:nvPr>
            <p:ph type="subTitle" idx="1"/>
          </p:nvPr>
        </p:nvSpPr>
        <p:spPr>
          <a:xfrm>
            <a:off x="5028281" y="1205257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68" name="Google Shape;268;p29"/>
          <p:cNvSpPr txBox="1">
            <a:spLocks noGrp="1"/>
          </p:cNvSpPr>
          <p:nvPr>
            <p:ph type="subTitle" idx="2"/>
          </p:nvPr>
        </p:nvSpPr>
        <p:spPr>
          <a:xfrm>
            <a:off x="5028281" y="168192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subTitle" idx="3"/>
          </p:nvPr>
        </p:nvSpPr>
        <p:spPr>
          <a:xfrm>
            <a:off x="6164256" y="173911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9"/>
          <p:cNvSpPr txBox="1">
            <a:spLocks noGrp="1"/>
          </p:cNvSpPr>
          <p:nvPr>
            <p:ph type="subTitle" idx="4"/>
          </p:nvPr>
        </p:nvSpPr>
        <p:spPr>
          <a:xfrm>
            <a:off x="6164256" y="239266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9"/>
          <p:cNvSpPr txBox="1">
            <a:spLocks noGrp="1"/>
          </p:cNvSpPr>
          <p:nvPr>
            <p:ph type="subTitle" idx="5"/>
          </p:nvPr>
        </p:nvSpPr>
        <p:spPr>
          <a:xfrm>
            <a:off x="6164256" y="305702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9"/>
          <p:cNvSpPr txBox="1">
            <a:spLocks noGrp="1"/>
          </p:cNvSpPr>
          <p:nvPr>
            <p:ph type="subTitle" idx="6"/>
          </p:nvPr>
        </p:nvSpPr>
        <p:spPr>
          <a:xfrm>
            <a:off x="5028281" y="232500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73" name="Google Shape;273;p29"/>
          <p:cNvSpPr txBox="1">
            <a:spLocks noGrp="1"/>
          </p:cNvSpPr>
          <p:nvPr>
            <p:ph type="subTitle" idx="7"/>
          </p:nvPr>
        </p:nvSpPr>
        <p:spPr>
          <a:xfrm>
            <a:off x="5028281" y="2989366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4">
  <p:cSld name="TITLE_AND_BODY_4">
    <p:spTree>
      <p:nvGrpSpPr>
        <p:cNvPr id="1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0" name="Google Shape;2760;p285"/>
          <p:cNvSpPr txBox="1"/>
          <p:nvPr/>
        </p:nvSpPr>
        <p:spPr>
          <a:xfrm>
            <a:off x="342900" y="4800601"/>
            <a:ext cx="20385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900" b="1">
              <a:solidFill>
                <a:srgbClr val="00856F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761" name="Google Shape;2761;p285"/>
          <p:cNvSpPr txBox="1">
            <a:spLocks noGrp="1"/>
          </p:cNvSpPr>
          <p:nvPr>
            <p:ph type="sldNum" idx="12"/>
          </p:nvPr>
        </p:nvSpPr>
        <p:spPr>
          <a:xfrm>
            <a:off x="8252425" y="4800601"/>
            <a:ext cx="548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2" name="Google Shape;2762;p285"/>
          <p:cNvSpPr txBox="1">
            <a:spLocks noGrp="1"/>
          </p:cNvSpPr>
          <p:nvPr>
            <p:ph type="title"/>
          </p:nvPr>
        </p:nvSpPr>
        <p:spPr>
          <a:xfrm>
            <a:off x="352825" y="352825"/>
            <a:ext cx="84483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00856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63" name="Google Shape;2763;p285"/>
          <p:cNvSpPr txBox="1">
            <a:spLocks noGrp="1"/>
          </p:cNvSpPr>
          <p:nvPr>
            <p:ph type="subTitle" idx="1"/>
          </p:nvPr>
        </p:nvSpPr>
        <p:spPr>
          <a:xfrm>
            <a:off x="352850" y="838825"/>
            <a:ext cx="8448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00856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64" name="Google Shape;2764;p285"/>
          <p:cNvSpPr txBox="1">
            <a:spLocks noGrp="1"/>
          </p:cNvSpPr>
          <p:nvPr>
            <p:ph type="body" idx="2"/>
          </p:nvPr>
        </p:nvSpPr>
        <p:spPr>
          <a:xfrm>
            <a:off x="352850" y="1394050"/>
            <a:ext cx="84483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1 Callout - Right side">
  <p:cSld name="1_Split column &amp; headline, body copy_3_2">
    <p:bg>
      <p:bgPr>
        <a:solidFill>
          <a:srgbClr val="FFFFFF"/>
        </a:solidFill>
        <a:effectLst/>
      </p:bgPr>
    </p:bg>
    <p:spTree>
      <p:nvGrpSpPr>
        <p:cNvPr id="1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Google Shape;2766;p286"/>
          <p:cNvSpPr txBox="1">
            <a:spLocks noGrp="1"/>
          </p:cNvSpPr>
          <p:nvPr>
            <p:ph type="subTitle" idx="1"/>
          </p:nvPr>
        </p:nvSpPr>
        <p:spPr>
          <a:xfrm>
            <a:off x="6199800" y="2067804"/>
            <a:ext cx="26313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None/>
              <a:defRPr sz="24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767" name="Google Shape;2767;p286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8" name="Google Shape;2768;p286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9" name="Google Shape;2769;p286"/>
          <p:cNvSpPr txBox="1">
            <a:spLocks noGrp="1"/>
          </p:cNvSpPr>
          <p:nvPr>
            <p:ph type="body" idx="2"/>
          </p:nvPr>
        </p:nvSpPr>
        <p:spPr>
          <a:xfrm>
            <a:off x="6199800" y="2401391"/>
            <a:ext cx="26313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orient="horz" pos="2949">
          <p15:clr>
            <a:srgbClr val="FA7B17"/>
          </p15:clr>
        </p15:guide>
      </p15:sldGuideLst>
    </p:ext>
  </p:extLs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_1">
  <p:cSld name="TITLE_2_1"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" name="Google Shape;2771;p28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2772" name="Google Shape;2772;p28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73" name="Google Shape;2773;p2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" name="Google Shape;2775;p288"/>
          <p:cNvSpPr txBox="1">
            <a:spLocks noGrp="1"/>
          </p:cNvSpPr>
          <p:nvPr>
            <p:ph type="sldNum" idx="12"/>
          </p:nvPr>
        </p:nvSpPr>
        <p:spPr>
          <a:xfrm>
            <a:off x="8057281" y="4799559"/>
            <a:ext cx="549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r" rtl="0">
              <a:buNone/>
              <a:defRPr b="1">
                <a:solidFill>
                  <a:schemeClr val="accen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b="1">
                <a:solidFill>
                  <a:schemeClr val="accen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b="1">
                <a:solidFill>
                  <a:schemeClr val="accen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b="1">
                <a:solidFill>
                  <a:schemeClr val="accen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b="1">
                <a:solidFill>
                  <a:schemeClr val="accen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b="1">
                <a:solidFill>
                  <a:schemeClr val="accen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b="1">
                <a:solidFill>
                  <a:schemeClr val="accen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b="1">
                <a:solidFill>
                  <a:schemeClr val="accen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b="1">
                <a:solidFill>
                  <a:schemeClr val="accen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6" name="Google Shape;2776;p288"/>
          <p:cNvSpPr txBox="1">
            <a:spLocks noGrp="1"/>
          </p:cNvSpPr>
          <p:nvPr>
            <p:ph type="title"/>
          </p:nvPr>
        </p:nvSpPr>
        <p:spPr>
          <a:xfrm>
            <a:off x="537882" y="233795"/>
            <a:ext cx="80682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77" name="Google Shape;2777;p288"/>
          <p:cNvSpPr txBox="1">
            <a:spLocks noGrp="1"/>
          </p:cNvSpPr>
          <p:nvPr>
            <p:ph type="subTitle" idx="1"/>
          </p:nvPr>
        </p:nvSpPr>
        <p:spPr>
          <a:xfrm>
            <a:off x="537882" y="651222"/>
            <a:ext cx="8068200" cy="1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None/>
              <a:defRPr sz="1150" b="1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None/>
              <a:defRPr sz="1150" b="1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None/>
              <a:defRPr sz="1150" b="1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None/>
              <a:defRPr sz="1150" b="1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None/>
              <a:defRPr sz="1150" b="1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None/>
              <a:defRPr sz="1150" b="1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None/>
              <a:defRPr sz="1150" b="1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None/>
              <a:defRPr sz="1150" b="1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None/>
              <a:defRPr sz="1150" b="1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778" name="Google Shape;2778;p288"/>
          <p:cNvSpPr txBox="1">
            <a:spLocks noGrp="1"/>
          </p:cNvSpPr>
          <p:nvPr>
            <p:ph type="body" idx="2"/>
          </p:nvPr>
        </p:nvSpPr>
        <p:spPr>
          <a:xfrm>
            <a:off x="537882" y="903375"/>
            <a:ext cx="80682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SzPts val="1150"/>
              <a:buFont typeface="Proxima Nova"/>
              <a:buChar char="●"/>
              <a:defRPr sz="115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1625" rtl="0">
              <a:spcBef>
                <a:spcPts val="0"/>
              </a:spcBef>
              <a:spcAft>
                <a:spcPts val="0"/>
              </a:spcAft>
              <a:buSzPts val="1150"/>
              <a:buFont typeface="Proxima Nova"/>
              <a:buChar char="○"/>
              <a:defRPr sz="115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1625" rtl="0">
              <a:spcBef>
                <a:spcPts val="0"/>
              </a:spcBef>
              <a:spcAft>
                <a:spcPts val="0"/>
              </a:spcAft>
              <a:buSzPts val="1150"/>
              <a:buFont typeface="Proxima Nova"/>
              <a:buChar char="■"/>
              <a:defRPr sz="115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1625" rtl="0">
              <a:spcBef>
                <a:spcPts val="0"/>
              </a:spcBef>
              <a:spcAft>
                <a:spcPts val="0"/>
              </a:spcAft>
              <a:buSzPts val="1150"/>
              <a:buFont typeface="Proxima Nova"/>
              <a:buChar char="●"/>
              <a:defRPr sz="115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1625" rtl="0">
              <a:spcBef>
                <a:spcPts val="0"/>
              </a:spcBef>
              <a:spcAft>
                <a:spcPts val="0"/>
              </a:spcAft>
              <a:buSzPts val="1150"/>
              <a:buFont typeface="Proxima Nova"/>
              <a:buChar char="○"/>
              <a:defRPr sz="115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1625" rtl="0">
              <a:spcBef>
                <a:spcPts val="0"/>
              </a:spcBef>
              <a:spcAft>
                <a:spcPts val="0"/>
              </a:spcAft>
              <a:buSzPts val="1150"/>
              <a:buFont typeface="Proxima Nova"/>
              <a:buChar char="■"/>
              <a:defRPr sz="115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1625" rtl="0">
              <a:spcBef>
                <a:spcPts val="0"/>
              </a:spcBef>
              <a:spcAft>
                <a:spcPts val="0"/>
              </a:spcAft>
              <a:buSzPts val="1150"/>
              <a:buFont typeface="Proxima Nova"/>
              <a:buChar char="●"/>
              <a:defRPr sz="115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1625" rtl="0">
              <a:spcBef>
                <a:spcPts val="0"/>
              </a:spcBef>
              <a:spcAft>
                <a:spcPts val="0"/>
              </a:spcAft>
              <a:buSzPts val="1150"/>
              <a:buFont typeface="Proxima Nova"/>
              <a:buChar char="○"/>
              <a:defRPr sz="115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1625" rtl="0">
              <a:spcBef>
                <a:spcPts val="0"/>
              </a:spcBef>
              <a:spcAft>
                <a:spcPts val="0"/>
              </a:spcAft>
              <a:buSzPts val="1150"/>
              <a:buFont typeface="Proxima Nova"/>
              <a:buChar char="■"/>
              <a:defRPr sz="115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.1 - Member Story">
  <p:cSld name="1_Split column &amp; headline, body copy_1_1_2">
    <p:bg>
      <p:bgPr>
        <a:solidFill>
          <a:srgbClr val="FFFFFF"/>
        </a:solidFill>
        <a:effectLst/>
      </p:bgPr>
    </p:bg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p289"/>
          <p:cNvSpPr txBox="1"/>
          <p:nvPr/>
        </p:nvSpPr>
        <p:spPr>
          <a:xfrm>
            <a:off x="342894" y="4710560"/>
            <a:ext cx="11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roxima Nova"/>
              <a:buNone/>
            </a:pPr>
            <a:r>
              <a:rPr lang="en"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 i="0" u="none" strike="noStrike" cap="none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781" name="Google Shape;2781;p289"/>
          <p:cNvSpPr txBox="1">
            <a:spLocks noGrp="1"/>
          </p:cNvSpPr>
          <p:nvPr>
            <p:ph type="sldNum" idx="12"/>
          </p:nvPr>
        </p:nvSpPr>
        <p:spPr>
          <a:xfrm>
            <a:off x="8539198" y="4710560"/>
            <a:ext cx="2619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2" name="Google Shape;2782;p289"/>
          <p:cNvSpPr txBox="1">
            <a:spLocks noGrp="1"/>
          </p:cNvSpPr>
          <p:nvPr>
            <p:ph type="title"/>
          </p:nvPr>
        </p:nvSpPr>
        <p:spPr>
          <a:xfrm>
            <a:off x="1715700" y="342595"/>
            <a:ext cx="70854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  <a:defRPr sz="3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83" name="Google Shape;2783;p289"/>
          <p:cNvSpPr txBox="1">
            <a:spLocks noGrp="1"/>
          </p:cNvSpPr>
          <p:nvPr>
            <p:ph type="body" idx="1"/>
          </p:nvPr>
        </p:nvSpPr>
        <p:spPr>
          <a:xfrm>
            <a:off x="1715700" y="890833"/>
            <a:ext cx="70854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>
            <a:lvl1pPr marL="457200" marR="0" lvl="0" indent="-2921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921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2921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2921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2921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2921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marR="0" lvl="6" indent="-2921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marR="0" lvl="7" indent="-2921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marR="0" lvl="8" indent="-2921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784" name="Google Shape;2784;p289"/>
          <p:cNvSpPr txBox="1">
            <a:spLocks noGrp="1"/>
          </p:cNvSpPr>
          <p:nvPr>
            <p:ph type="body" idx="2"/>
          </p:nvPr>
        </p:nvSpPr>
        <p:spPr>
          <a:xfrm>
            <a:off x="342900" y="1652430"/>
            <a:ext cx="13758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>
            <a:lvl1pPr marL="457200" marR="0" lvl="0" indent="-29210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marR="0" lvl="6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marR="0" lvl="7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marR="0" lvl="8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785" name="Google Shape;2785;p289"/>
          <p:cNvSpPr txBox="1">
            <a:spLocks noGrp="1"/>
          </p:cNvSpPr>
          <p:nvPr>
            <p:ph type="body" idx="3"/>
          </p:nvPr>
        </p:nvSpPr>
        <p:spPr>
          <a:xfrm>
            <a:off x="2118450" y="1652430"/>
            <a:ext cx="13758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>
            <a:lvl1pPr marL="457200" marR="0" lvl="0" indent="-29210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marR="0" lvl="6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marR="0" lvl="7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marR="0" lvl="8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786" name="Google Shape;2786;p289"/>
          <p:cNvSpPr txBox="1">
            <a:spLocks noGrp="1"/>
          </p:cNvSpPr>
          <p:nvPr>
            <p:ph type="body" idx="4"/>
          </p:nvPr>
        </p:nvSpPr>
        <p:spPr>
          <a:xfrm>
            <a:off x="3894000" y="1652430"/>
            <a:ext cx="13758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>
            <a:lvl1pPr marL="457200" marR="0" lvl="0" indent="-29210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marR="0" lvl="6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marR="0" lvl="7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marR="0" lvl="8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787" name="Google Shape;2787;p289"/>
          <p:cNvSpPr txBox="1">
            <a:spLocks noGrp="1"/>
          </p:cNvSpPr>
          <p:nvPr>
            <p:ph type="body" idx="5"/>
          </p:nvPr>
        </p:nvSpPr>
        <p:spPr>
          <a:xfrm>
            <a:off x="5649763" y="1652430"/>
            <a:ext cx="13758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>
            <a:lvl1pPr marL="457200" marR="0" lvl="0" indent="-29210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marR="0" lvl="6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marR="0" lvl="7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marR="0" lvl="8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788" name="Google Shape;2788;p289"/>
          <p:cNvSpPr txBox="1">
            <a:spLocks noGrp="1"/>
          </p:cNvSpPr>
          <p:nvPr>
            <p:ph type="body" idx="6"/>
          </p:nvPr>
        </p:nvSpPr>
        <p:spPr>
          <a:xfrm>
            <a:off x="7405538" y="1652430"/>
            <a:ext cx="13758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>
            <a:lvl1pPr marL="457200" marR="0" lvl="0" indent="-29210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marR="0" lvl="6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marR="0" lvl="7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marR="0" lvl="8" indent="-2921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pos="2991">
          <p15:clr>
            <a:srgbClr val="FA7B17"/>
          </p15:clr>
        </p15:guide>
        <p15:guide id="3" pos="2775">
          <p15:clr>
            <a:srgbClr val="FA7B17"/>
          </p15:clr>
        </p15:guide>
        <p15:guide id="4" orient="horz" pos="2949">
          <p15:clr>
            <a:srgbClr val="FA7B17"/>
          </p15:clr>
        </p15:guide>
        <p15:guide id="5" pos="368">
          <p15:clr>
            <a:srgbClr val="FA7B17"/>
          </p15:clr>
        </p15:guide>
        <p15:guide id="6" pos="944">
          <p15:clr>
            <a:srgbClr val="FA7B17"/>
          </p15:clr>
        </p15:guide>
        <p15:guide id="7" orient="horz" pos="790">
          <p15:clr>
            <a:srgbClr val="FA7B17"/>
          </p15:clr>
        </p15:guide>
      </p15:sldGuideLst>
    </p:ext>
  </p:extLs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hite Background 1">
  <p:cSld name="TITLE_2">
    <p:spTree>
      <p:nvGrpSpPr>
        <p:cNvPr id="1" name="Shape 2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" name="Google Shape;2790;p290"/>
          <p:cNvSpPr txBox="1">
            <a:spLocks noGrp="1"/>
          </p:cNvSpPr>
          <p:nvPr>
            <p:ph type="title"/>
          </p:nvPr>
        </p:nvSpPr>
        <p:spPr>
          <a:xfrm>
            <a:off x="320100" y="311075"/>
            <a:ext cx="4251900" cy="1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layfair Display"/>
              <a:buNone/>
              <a:defRPr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1" name="Google Shape;2791;p290"/>
          <p:cNvSpPr txBox="1">
            <a:spLocks noGrp="1"/>
          </p:cNvSpPr>
          <p:nvPr>
            <p:ph type="subTitle" idx="1"/>
          </p:nvPr>
        </p:nvSpPr>
        <p:spPr>
          <a:xfrm>
            <a:off x="320100" y="1821575"/>
            <a:ext cx="42519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"/>
              <a:buFont typeface="Proxima Nova"/>
              <a:buNone/>
              <a:defRPr sz="115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.3 - Title (Centered) &amp; Columns (3) 1">
  <p:cSld name="2_Split column &amp; headline, body copy_1_2">
    <p:bg>
      <p:bgPr>
        <a:solidFill>
          <a:srgbClr val="FFFFFF"/>
        </a:solidFill>
        <a:effectLst/>
      </p:bgPr>
    </p:bg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p291"/>
          <p:cNvSpPr txBox="1"/>
          <p:nvPr/>
        </p:nvSpPr>
        <p:spPr>
          <a:xfrm>
            <a:off x="342894" y="4710560"/>
            <a:ext cx="11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roxima Nova"/>
              <a:buNone/>
            </a:pPr>
            <a:r>
              <a:rPr lang="en"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 i="0" u="none" strike="noStrike" cap="none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794" name="Google Shape;2794;p291"/>
          <p:cNvSpPr txBox="1">
            <a:spLocks noGrp="1"/>
          </p:cNvSpPr>
          <p:nvPr>
            <p:ph type="title"/>
          </p:nvPr>
        </p:nvSpPr>
        <p:spPr>
          <a:xfrm>
            <a:off x="342900" y="342595"/>
            <a:ext cx="84582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  <a:defRPr sz="3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95" name="Google Shape;2795;p291"/>
          <p:cNvSpPr txBox="1">
            <a:spLocks noGrp="1"/>
          </p:cNvSpPr>
          <p:nvPr>
            <p:ph type="sldNum" idx="12"/>
          </p:nvPr>
        </p:nvSpPr>
        <p:spPr>
          <a:xfrm>
            <a:off x="8539198" y="4710560"/>
            <a:ext cx="2619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6" name="Google Shape;2796;p291"/>
          <p:cNvSpPr txBox="1">
            <a:spLocks noGrp="1"/>
          </p:cNvSpPr>
          <p:nvPr>
            <p:ph type="body" idx="1"/>
          </p:nvPr>
        </p:nvSpPr>
        <p:spPr>
          <a:xfrm>
            <a:off x="719875" y="3760730"/>
            <a:ext cx="20574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>
            <a:lvl1pPr marL="457200" marR="0" lvl="0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marR="0" lvl="6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marR="0" lvl="7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marR="0" lvl="8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797" name="Google Shape;2797;p291"/>
          <p:cNvSpPr txBox="1">
            <a:spLocks noGrp="1"/>
          </p:cNvSpPr>
          <p:nvPr>
            <p:ph type="title" idx="2"/>
          </p:nvPr>
        </p:nvSpPr>
        <p:spPr>
          <a:xfrm>
            <a:off x="719875" y="3353292"/>
            <a:ext cx="20574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798" name="Google Shape;2798;p291"/>
          <p:cNvSpPr txBox="1">
            <a:spLocks noGrp="1"/>
          </p:cNvSpPr>
          <p:nvPr>
            <p:ph type="body" idx="3"/>
          </p:nvPr>
        </p:nvSpPr>
        <p:spPr>
          <a:xfrm>
            <a:off x="6376675" y="3760730"/>
            <a:ext cx="20574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>
            <a:lvl1pPr marL="457200" marR="0" lvl="0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marR="0" lvl="6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marR="0" lvl="7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marR="0" lvl="8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799" name="Google Shape;2799;p291"/>
          <p:cNvSpPr txBox="1">
            <a:spLocks noGrp="1"/>
          </p:cNvSpPr>
          <p:nvPr>
            <p:ph type="title" idx="4"/>
          </p:nvPr>
        </p:nvSpPr>
        <p:spPr>
          <a:xfrm>
            <a:off x="6376675" y="3353292"/>
            <a:ext cx="20574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800" name="Google Shape;2800;p291"/>
          <p:cNvSpPr txBox="1">
            <a:spLocks noGrp="1"/>
          </p:cNvSpPr>
          <p:nvPr>
            <p:ph type="body" idx="5"/>
          </p:nvPr>
        </p:nvSpPr>
        <p:spPr>
          <a:xfrm>
            <a:off x="3548275" y="3760730"/>
            <a:ext cx="20574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>
            <a:lvl1pPr marL="457200" marR="0" lvl="0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marR="0" lvl="6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marR="0" lvl="7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marR="0" lvl="8" indent="-292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 i="0" u="none" strike="noStrike" cap="none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801" name="Google Shape;2801;p291"/>
          <p:cNvSpPr txBox="1">
            <a:spLocks noGrp="1"/>
          </p:cNvSpPr>
          <p:nvPr>
            <p:ph type="title" idx="6"/>
          </p:nvPr>
        </p:nvSpPr>
        <p:spPr>
          <a:xfrm>
            <a:off x="3548275" y="3353292"/>
            <a:ext cx="20574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roxima Nova"/>
              <a:buNone/>
              <a:defRPr sz="1000" b="1" i="0" u="none" strike="noStrike" cap="none">
                <a:solidFill>
                  <a:schemeClr val="accen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orient="horz" pos="2949">
          <p15:clr>
            <a:srgbClr val="FA7B17"/>
          </p15:clr>
        </p15:guide>
      </p15:sldGuideLst>
    </p:ext>
  </p:extLs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2 Sections, Body Text Only">
  <p:cSld name="TITLE_AND_BODY_1_1_2">
    <p:spTree>
      <p:nvGrpSpPr>
        <p:cNvPr id="1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p292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4" name="Google Shape;2804;p292"/>
          <p:cNvSpPr txBox="1">
            <a:spLocks noGrp="1"/>
          </p:cNvSpPr>
          <p:nvPr>
            <p:ph type="title"/>
          </p:nvPr>
        </p:nvSpPr>
        <p:spPr>
          <a:xfrm>
            <a:off x="472963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5" name="Google Shape;2805;p292"/>
          <p:cNvSpPr txBox="1">
            <a:spLocks noGrp="1"/>
          </p:cNvSpPr>
          <p:nvPr>
            <p:ph type="body" idx="1"/>
          </p:nvPr>
        </p:nvSpPr>
        <p:spPr>
          <a:xfrm>
            <a:off x="640475" y="2461158"/>
            <a:ext cx="3682200" cy="22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806" name="Google Shape;2806;p292"/>
          <p:cNvSpPr txBox="1">
            <a:spLocks noGrp="1"/>
          </p:cNvSpPr>
          <p:nvPr>
            <p:ph type="subTitle" idx="2"/>
          </p:nvPr>
        </p:nvSpPr>
        <p:spPr>
          <a:xfrm>
            <a:off x="472975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807" name="Google Shape;2807;p292"/>
          <p:cNvSpPr txBox="1">
            <a:spLocks noGrp="1"/>
          </p:cNvSpPr>
          <p:nvPr>
            <p:ph type="body" idx="3"/>
          </p:nvPr>
        </p:nvSpPr>
        <p:spPr>
          <a:xfrm>
            <a:off x="4821325" y="2461158"/>
            <a:ext cx="3682200" cy="22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808" name="Google Shape;2808;p292"/>
          <p:cNvSpPr txBox="1">
            <a:spLocks noGrp="1"/>
          </p:cNvSpPr>
          <p:nvPr>
            <p:ph type="subTitle" idx="4"/>
          </p:nvPr>
        </p:nvSpPr>
        <p:spPr>
          <a:xfrm>
            <a:off x="4551850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3 Sections">
  <p:cSld name="Headline &amp; text_1">
    <p:bg>
      <p:bgPr>
        <a:solidFill>
          <a:srgbClr val="FFFFFF"/>
        </a:solidFill>
        <a:effectLst/>
      </p:bgPr>
    </p:bg>
    <p:spTree>
      <p:nvGrpSpPr>
        <p:cNvPr id="1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Google Shape;2810;p293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11" name="Google Shape;2811;p293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2" name="Google Shape;2812;p293"/>
          <p:cNvSpPr txBox="1">
            <a:spLocks noGrp="1"/>
          </p:cNvSpPr>
          <p:nvPr>
            <p:ph type="body" idx="1"/>
          </p:nvPr>
        </p:nvSpPr>
        <p:spPr>
          <a:xfrm>
            <a:off x="304950" y="2652029"/>
            <a:ext cx="25236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813" name="Google Shape;2813;p293"/>
          <p:cNvSpPr txBox="1">
            <a:spLocks noGrp="1"/>
          </p:cNvSpPr>
          <p:nvPr>
            <p:ph type="subTitle" idx="2"/>
          </p:nvPr>
        </p:nvSpPr>
        <p:spPr>
          <a:xfrm>
            <a:off x="304950" y="1821583"/>
            <a:ext cx="25236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814" name="Google Shape;2814;p293"/>
          <p:cNvSpPr txBox="1">
            <a:spLocks noGrp="1"/>
          </p:cNvSpPr>
          <p:nvPr>
            <p:ph type="body" idx="3"/>
          </p:nvPr>
        </p:nvSpPr>
        <p:spPr>
          <a:xfrm>
            <a:off x="3310350" y="2652029"/>
            <a:ext cx="25236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815" name="Google Shape;2815;p293"/>
          <p:cNvSpPr txBox="1">
            <a:spLocks noGrp="1"/>
          </p:cNvSpPr>
          <p:nvPr>
            <p:ph type="subTitle" idx="4"/>
          </p:nvPr>
        </p:nvSpPr>
        <p:spPr>
          <a:xfrm>
            <a:off x="3310350" y="1821582"/>
            <a:ext cx="25236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816" name="Google Shape;2816;p293"/>
          <p:cNvSpPr txBox="1">
            <a:spLocks noGrp="1"/>
          </p:cNvSpPr>
          <p:nvPr>
            <p:ph type="body" idx="5"/>
          </p:nvPr>
        </p:nvSpPr>
        <p:spPr>
          <a:xfrm>
            <a:off x="6358350" y="2652029"/>
            <a:ext cx="25236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817" name="Google Shape;2817;p293"/>
          <p:cNvSpPr txBox="1">
            <a:spLocks noGrp="1"/>
          </p:cNvSpPr>
          <p:nvPr>
            <p:ph type="subTitle" idx="6"/>
          </p:nvPr>
        </p:nvSpPr>
        <p:spPr>
          <a:xfrm>
            <a:off x="6358350" y="1821582"/>
            <a:ext cx="25236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">
  <p:cSld name="CUSTOM_3"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p294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35289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3 Bullets Dark Green">
  <p:cSld name="TITLE_AND_BODY_1_1_1_1_2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0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77" name="Google Shape;277;p30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subTitle" idx="1"/>
          </p:nvPr>
        </p:nvSpPr>
        <p:spPr>
          <a:xfrm>
            <a:off x="5028281" y="1205257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subTitle" idx="2"/>
          </p:nvPr>
        </p:nvSpPr>
        <p:spPr>
          <a:xfrm>
            <a:off x="5028281" y="168192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81" name="Google Shape;281;p30"/>
          <p:cNvSpPr txBox="1">
            <a:spLocks noGrp="1"/>
          </p:cNvSpPr>
          <p:nvPr>
            <p:ph type="subTitle" idx="3"/>
          </p:nvPr>
        </p:nvSpPr>
        <p:spPr>
          <a:xfrm>
            <a:off x="6164256" y="173911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subTitle" idx="4"/>
          </p:nvPr>
        </p:nvSpPr>
        <p:spPr>
          <a:xfrm>
            <a:off x="6164256" y="239266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0"/>
          <p:cNvSpPr txBox="1">
            <a:spLocks noGrp="1"/>
          </p:cNvSpPr>
          <p:nvPr>
            <p:ph type="subTitle" idx="5"/>
          </p:nvPr>
        </p:nvSpPr>
        <p:spPr>
          <a:xfrm>
            <a:off x="6164256" y="305702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0"/>
          <p:cNvSpPr txBox="1">
            <a:spLocks noGrp="1"/>
          </p:cNvSpPr>
          <p:nvPr>
            <p:ph type="subTitle" idx="6"/>
          </p:nvPr>
        </p:nvSpPr>
        <p:spPr>
          <a:xfrm>
            <a:off x="5028281" y="232500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85" name="Google Shape;285;p30"/>
          <p:cNvSpPr txBox="1">
            <a:spLocks noGrp="1"/>
          </p:cNvSpPr>
          <p:nvPr>
            <p:ph type="subTitle" idx="7"/>
          </p:nvPr>
        </p:nvSpPr>
        <p:spPr>
          <a:xfrm>
            <a:off x="5028281" y="2989366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4 Sections">
  <p:cSld name="Headline &amp; 4 sections_1">
    <p:bg>
      <p:bgPr>
        <a:solidFill>
          <a:srgbClr val="FFFFFF"/>
        </a:solidFill>
        <a:effectLst/>
      </p:bgPr>
    </p:bg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p295"/>
          <p:cNvSpPr txBox="1">
            <a:spLocks noGrp="1"/>
          </p:cNvSpPr>
          <p:nvPr>
            <p:ph type="body" idx="1"/>
          </p:nvPr>
        </p:nvSpPr>
        <p:spPr>
          <a:xfrm>
            <a:off x="6305625" y="861090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822" name="Google Shape;2822;p295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3" name="Google Shape;2823;p295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2249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4" name="Google Shape;2824;p295"/>
          <p:cNvSpPr txBox="1">
            <a:spLocks noGrp="1"/>
          </p:cNvSpPr>
          <p:nvPr>
            <p:ph type="subTitle" idx="2"/>
          </p:nvPr>
        </p:nvSpPr>
        <p:spPr>
          <a:xfrm>
            <a:off x="6305625" y="354641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25" name="Google Shape;2825;p295"/>
          <p:cNvSpPr txBox="1">
            <a:spLocks noGrp="1"/>
          </p:cNvSpPr>
          <p:nvPr>
            <p:ph type="body" idx="3"/>
          </p:nvPr>
        </p:nvSpPr>
        <p:spPr>
          <a:xfrm>
            <a:off x="6305625" y="3331727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826" name="Google Shape;2826;p295"/>
          <p:cNvSpPr txBox="1">
            <a:spLocks noGrp="1"/>
          </p:cNvSpPr>
          <p:nvPr>
            <p:ph type="subTitle" idx="4"/>
          </p:nvPr>
        </p:nvSpPr>
        <p:spPr>
          <a:xfrm>
            <a:off x="6305625" y="2825279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27" name="Google Shape;2827;p295"/>
          <p:cNvSpPr txBox="1">
            <a:spLocks noGrp="1"/>
          </p:cNvSpPr>
          <p:nvPr>
            <p:ph type="body" idx="5"/>
          </p:nvPr>
        </p:nvSpPr>
        <p:spPr>
          <a:xfrm>
            <a:off x="3154025" y="3331727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828" name="Google Shape;2828;p295"/>
          <p:cNvSpPr txBox="1">
            <a:spLocks noGrp="1"/>
          </p:cNvSpPr>
          <p:nvPr>
            <p:ph type="subTitle" idx="6"/>
          </p:nvPr>
        </p:nvSpPr>
        <p:spPr>
          <a:xfrm>
            <a:off x="3154025" y="2825279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29" name="Google Shape;2829;p295"/>
          <p:cNvSpPr txBox="1">
            <a:spLocks noGrp="1"/>
          </p:cNvSpPr>
          <p:nvPr>
            <p:ph type="body" idx="7"/>
          </p:nvPr>
        </p:nvSpPr>
        <p:spPr>
          <a:xfrm>
            <a:off x="3154025" y="861090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830" name="Google Shape;2830;p295"/>
          <p:cNvSpPr txBox="1">
            <a:spLocks noGrp="1"/>
          </p:cNvSpPr>
          <p:nvPr>
            <p:ph type="subTitle" idx="8"/>
          </p:nvPr>
        </p:nvSpPr>
        <p:spPr>
          <a:xfrm>
            <a:off x="3154025" y="354641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p2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1 Callout">
  <p:cSld name="CUSTOM_1_1_2">
    <p:bg>
      <p:bgPr>
        <a:solidFill>
          <a:schemeClr val="lt1"/>
        </a:solidFill>
        <a:effectLst/>
      </p:bgPr>
    </p:bg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p297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5" name="Google Shape;2835;p297"/>
          <p:cNvSpPr txBox="1">
            <a:spLocks noGrp="1"/>
          </p:cNvSpPr>
          <p:nvPr>
            <p:ph type="subTitle" idx="1"/>
          </p:nvPr>
        </p:nvSpPr>
        <p:spPr>
          <a:xfrm>
            <a:off x="318100" y="2048375"/>
            <a:ext cx="18501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836" name="Google Shape;2836;p297"/>
          <p:cNvSpPr txBox="1">
            <a:spLocks noGrp="1"/>
          </p:cNvSpPr>
          <p:nvPr>
            <p:ph type="body" idx="2"/>
          </p:nvPr>
        </p:nvSpPr>
        <p:spPr>
          <a:xfrm>
            <a:off x="318088" y="3019639"/>
            <a:ext cx="1850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837" name="Google Shape;2837;p297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838" name="Google Shape;2838;p297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9" name="Google Shape;2839;p297"/>
          <p:cNvSpPr>
            <a:spLocks noGrp="1"/>
          </p:cNvSpPr>
          <p:nvPr>
            <p:ph type="pic" idx="3"/>
          </p:nvPr>
        </p:nvSpPr>
        <p:spPr>
          <a:xfrm>
            <a:off x="4283325" y="250"/>
            <a:ext cx="48606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.1 - Title (Centered) 1">
  <p:cSld name="2_Split column &amp; headline, body copy_2">
    <p:bg>
      <p:bgPr>
        <a:solidFill>
          <a:srgbClr val="FFFFFF"/>
        </a:solidFill>
        <a:effectLst/>
      </p:bgPr>
    </p:bg>
    <p:spTree>
      <p:nvGrpSpPr>
        <p:cNvPr id="1" name="Shape 2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1" name="Google Shape;2841;p298"/>
          <p:cNvSpPr txBox="1">
            <a:spLocks noGrp="1"/>
          </p:cNvSpPr>
          <p:nvPr>
            <p:ph type="title"/>
          </p:nvPr>
        </p:nvSpPr>
        <p:spPr>
          <a:xfrm>
            <a:off x="342900" y="342595"/>
            <a:ext cx="84582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  <a:defRPr sz="3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842" name="Google Shape;2842;p298"/>
          <p:cNvSpPr txBox="1">
            <a:spLocks noGrp="1"/>
          </p:cNvSpPr>
          <p:nvPr>
            <p:ph type="sldNum" idx="12"/>
          </p:nvPr>
        </p:nvSpPr>
        <p:spPr>
          <a:xfrm>
            <a:off x="8555296" y="4796251"/>
            <a:ext cx="1314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rgbClr val="0B847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orient="horz" pos="2949">
          <p15:clr>
            <a:srgbClr val="FA7B17"/>
          </p15:clr>
        </p15:guide>
      </p15:sldGuideLst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_2">
  <p:cSld name="TITLE_2_2">
    <p:spTree>
      <p:nvGrpSpPr>
        <p:cNvPr id="1" name="Shape 2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4" name="Google Shape;2844;p29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2845" name="Google Shape;2845;p29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46" name="Google Shape;2846;p2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- Dark Green Background 1">
  <p:cSld name="CUSTOM_1_1_3">
    <p:bg>
      <p:bgPr>
        <a:solidFill>
          <a:schemeClr val="dk2"/>
        </a:solidFill>
        <a:effectLst/>
      </p:bgPr>
    </p:bg>
    <p:spTree>
      <p:nvGrpSpPr>
        <p:cNvPr id="1" name="Shape 2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8" name="Google Shape;2848;p300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36201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49" name="Google Shape;2849;p300"/>
          <p:cNvSpPr txBox="1">
            <a:spLocks noGrp="1"/>
          </p:cNvSpPr>
          <p:nvPr>
            <p:ph type="subTitle" idx="1"/>
          </p:nvPr>
        </p:nvSpPr>
        <p:spPr>
          <a:xfrm>
            <a:off x="320100" y="1821575"/>
            <a:ext cx="362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None/>
              <a:defRPr sz="11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50" name="Google Shape;2850;p300"/>
          <p:cNvSpPr txBox="1">
            <a:spLocks noGrp="1"/>
          </p:cNvSpPr>
          <p:nvPr>
            <p:ph type="body" idx="2"/>
          </p:nvPr>
        </p:nvSpPr>
        <p:spPr>
          <a:xfrm>
            <a:off x="320100" y="2571750"/>
            <a:ext cx="3620100" cy="22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●"/>
              <a:defRPr sz="11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○"/>
              <a:defRPr sz="11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■"/>
              <a:defRPr sz="11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●"/>
              <a:defRPr sz="11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○"/>
              <a:defRPr sz="11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■"/>
              <a:defRPr sz="11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●"/>
              <a:defRPr sz="11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○"/>
              <a:defRPr sz="11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■"/>
              <a:defRPr sz="11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851" name="Google Shape;2851;p300"/>
          <p:cNvSpPr txBox="1">
            <a:spLocks noGrp="1"/>
          </p:cNvSpPr>
          <p:nvPr>
            <p:ph type="subTitle" idx="3"/>
          </p:nvPr>
        </p:nvSpPr>
        <p:spPr>
          <a:xfrm>
            <a:off x="4572000" y="1821575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 Medium"/>
              <a:buNone/>
              <a:defRPr sz="3000">
                <a:solidFill>
                  <a:schemeClr val="l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852" name="Google Shape;2852;p300"/>
          <p:cNvSpPr txBox="1">
            <a:spLocks noGrp="1"/>
          </p:cNvSpPr>
          <p:nvPr>
            <p:ph type="subTitle" idx="4"/>
          </p:nvPr>
        </p:nvSpPr>
        <p:spPr>
          <a:xfrm>
            <a:off x="4572000" y="3321450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hite Background" type="title">
  <p:cSld name="TITLE"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" name="Google Shape;2856;p302"/>
          <p:cNvPicPr preferRelativeResize="0"/>
          <p:nvPr/>
        </p:nvPicPr>
        <p:blipFill rotWithShape="1">
          <a:blip r:embed="rId2">
            <a:alphaModFix/>
          </a:blip>
          <a:srcRect t="3908" b="3908"/>
          <a:stretch/>
        </p:blipFill>
        <p:spPr>
          <a:xfrm>
            <a:off x="320100" y="4583858"/>
            <a:ext cx="1444799" cy="220692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p302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4251900" cy="1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Playfair Display"/>
              <a:buNone/>
              <a:defRPr sz="5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58" name="Google Shape;2858;p302"/>
          <p:cNvSpPr txBox="1">
            <a:spLocks noGrp="1"/>
          </p:cNvSpPr>
          <p:nvPr>
            <p:ph type="subTitle" idx="1"/>
          </p:nvPr>
        </p:nvSpPr>
        <p:spPr>
          <a:xfrm>
            <a:off x="473675" y="2143925"/>
            <a:ext cx="4250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9" name="Google Shape;2859;p302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Light Green Background">
  <p:cSld name="TITLE_1">
    <p:bg>
      <p:bgPr>
        <a:solidFill>
          <a:schemeClr val="accent2"/>
        </a:solidFill>
        <a:effectLst/>
      </p:bgPr>
    </p:bg>
    <p:spTree>
      <p:nvGrpSpPr>
        <p:cNvPr id="1" name="Shape 2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1" name="Google Shape;2861;p303"/>
          <p:cNvPicPr preferRelativeResize="0"/>
          <p:nvPr/>
        </p:nvPicPr>
        <p:blipFill rotWithShape="1">
          <a:blip r:embed="rId2">
            <a:alphaModFix/>
          </a:blip>
          <a:srcRect t="3908" b="3908"/>
          <a:stretch/>
        </p:blipFill>
        <p:spPr>
          <a:xfrm>
            <a:off x="320100" y="4583858"/>
            <a:ext cx="1444799" cy="220692"/>
          </a:xfrm>
          <a:prstGeom prst="rect">
            <a:avLst/>
          </a:prstGeom>
          <a:noFill/>
          <a:ln>
            <a:noFill/>
          </a:ln>
        </p:spPr>
      </p:pic>
      <p:sp>
        <p:nvSpPr>
          <p:cNvPr id="2862" name="Google Shape;2862;p303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4251900" cy="1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Playfair Display"/>
              <a:buNone/>
              <a:defRPr sz="5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63" name="Google Shape;2863;p303"/>
          <p:cNvSpPr txBox="1">
            <a:spLocks noGrp="1"/>
          </p:cNvSpPr>
          <p:nvPr>
            <p:ph type="subTitle" idx="1"/>
          </p:nvPr>
        </p:nvSpPr>
        <p:spPr>
          <a:xfrm>
            <a:off x="321275" y="1991525"/>
            <a:ext cx="4250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4" name="Google Shape;2864;p303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Green Background">
  <p:cSld name="CUSTOM">
    <p:bg>
      <p:bgPr>
        <a:solidFill>
          <a:schemeClr val="lt2"/>
        </a:solidFill>
        <a:effectLst/>
      </p:bgPr>
    </p:bg>
    <p:spTree>
      <p:nvGrpSpPr>
        <p:cNvPr id="1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6" name="Google Shape;2866;p304"/>
          <p:cNvPicPr preferRelativeResize="0"/>
          <p:nvPr/>
        </p:nvPicPr>
        <p:blipFill rotWithShape="1">
          <a:blip r:embed="rId2">
            <a:alphaModFix/>
          </a:blip>
          <a:srcRect t="4229" b="4229"/>
          <a:stretch/>
        </p:blipFill>
        <p:spPr>
          <a:xfrm>
            <a:off x="320100" y="4583858"/>
            <a:ext cx="1444799" cy="220691"/>
          </a:xfrm>
          <a:prstGeom prst="rect">
            <a:avLst/>
          </a:prstGeom>
          <a:noFill/>
          <a:ln>
            <a:noFill/>
          </a:ln>
        </p:spPr>
      </p:pic>
      <p:sp>
        <p:nvSpPr>
          <p:cNvPr id="2867" name="Google Shape;2867;p304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4251900" cy="1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68" name="Google Shape;2868;p304"/>
          <p:cNvSpPr txBox="1">
            <a:spLocks noGrp="1"/>
          </p:cNvSpPr>
          <p:nvPr>
            <p:ph type="subTitle" idx="1"/>
          </p:nvPr>
        </p:nvSpPr>
        <p:spPr>
          <a:xfrm>
            <a:off x="321275" y="1991525"/>
            <a:ext cx="4250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None/>
              <a:defRPr sz="11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69" name="Google Shape;2869;p304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Green Background 1">
  <p:cSld name="CUSTOM_3">
    <p:bg>
      <p:bgPr>
        <a:solidFill>
          <a:schemeClr val="dk2"/>
        </a:solidFill>
        <a:effectLst/>
      </p:bgPr>
    </p:bg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p305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4251900" cy="1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72" name="Google Shape;2872;p305"/>
          <p:cNvSpPr txBox="1">
            <a:spLocks noGrp="1"/>
          </p:cNvSpPr>
          <p:nvPr>
            <p:ph type="subTitle" idx="1"/>
          </p:nvPr>
        </p:nvSpPr>
        <p:spPr>
          <a:xfrm>
            <a:off x="321275" y="1991525"/>
            <a:ext cx="4250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None/>
              <a:defRPr sz="11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73" name="Google Shape;2873;p305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Green Background">
  <p:cSld name="CUSTOM">
    <p:bg>
      <p:bgPr>
        <a:solidFill>
          <a:schemeClr val="lt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t="4229" b="4229"/>
          <a:stretch/>
        </p:blipFill>
        <p:spPr>
          <a:xfrm>
            <a:off x="320100" y="4583858"/>
            <a:ext cx="1444799" cy="22069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4251900" cy="1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321275" y="1991525"/>
            <a:ext cx="4250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None/>
              <a:defRPr sz="11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4 Bullets Green">
  <p:cSld name="TITLE_AND_BODY_1_1_1_1_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1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89" name="Google Shape;289;p31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0" name="Google Shape;290;p31"/>
          <p:cNvSpPr txBox="1">
            <a:spLocks noGrp="1"/>
          </p:cNvSpPr>
          <p:nvPr>
            <p:ph type="subTitle" idx="1"/>
          </p:nvPr>
        </p:nvSpPr>
        <p:spPr>
          <a:xfrm>
            <a:off x="5028281" y="889271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1" name="Google Shape;291;p31"/>
          <p:cNvSpPr txBox="1">
            <a:spLocks noGrp="1"/>
          </p:cNvSpPr>
          <p:nvPr>
            <p:ph type="subTitle" idx="2"/>
          </p:nvPr>
        </p:nvSpPr>
        <p:spPr>
          <a:xfrm>
            <a:off x="5028281" y="136594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2" name="Google Shape;292;p31"/>
          <p:cNvSpPr txBox="1">
            <a:spLocks noGrp="1"/>
          </p:cNvSpPr>
          <p:nvPr>
            <p:ph type="subTitle" idx="3"/>
          </p:nvPr>
        </p:nvSpPr>
        <p:spPr>
          <a:xfrm>
            <a:off x="6164256" y="1423125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1"/>
          <p:cNvSpPr txBox="1">
            <a:spLocks noGrp="1"/>
          </p:cNvSpPr>
          <p:nvPr>
            <p:ph type="subTitle" idx="4"/>
          </p:nvPr>
        </p:nvSpPr>
        <p:spPr>
          <a:xfrm>
            <a:off x="6164256" y="207668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1"/>
          <p:cNvSpPr txBox="1">
            <a:spLocks noGrp="1"/>
          </p:cNvSpPr>
          <p:nvPr>
            <p:ph type="subTitle" idx="5"/>
          </p:nvPr>
        </p:nvSpPr>
        <p:spPr>
          <a:xfrm>
            <a:off x="6164256" y="274104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1"/>
          <p:cNvSpPr txBox="1">
            <a:spLocks noGrp="1"/>
          </p:cNvSpPr>
          <p:nvPr>
            <p:ph type="subTitle" idx="6"/>
          </p:nvPr>
        </p:nvSpPr>
        <p:spPr>
          <a:xfrm>
            <a:off x="6164256" y="338840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1"/>
          <p:cNvSpPr txBox="1">
            <a:spLocks noGrp="1"/>
          </p:cNvSpPr>
          <p:nvPr>
            <p:ph type="subTitle" idx="7"/>
          </p:nvPr>
        </p:nvSpPr>
        <p:spPr>
          <a:xfrm>
            <a:off x="5028281" y="200901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7" name="Google Shape;297;p31"/>
          <p:cNvSpPr txBox="1">
            <a:spLocks noGrp="1"/>
          </p:cNvSpPr>
          <p:nvPr>
            <p:ph type="subTitle" idx="8"/>
          </p:nvPr>
        </p:nvSpPr>
        <p:spPr>
          <a:xfrm>
            <a:off x="5028281" y="26733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8" name="Google Shape;298;p31"/>
          <p:cNvSpPr txBox="1">
            <a:spLocks noGrp="1"/>
          </p:cNvSpPr>
          <p:nvPr>
            <p:ph type="subTitle" idx="9"/>
          </p:nvPr>
        </p:nvSpPr>
        <p:spPr>
          <a:xfrm>
            <a:off x="5028281" y="33377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9" name="Google Shape;299;p31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MPLE Title and Body text">
  <p:cSld name="2_Split column &amp; headline, body copy_1">
    <p:bg>
      <p:bgPr>
        <a:solidFill>
          <a:srgbClr val="FFFFFF"/>
        </a:solidFill>
        <a:effectLst/>
      </p:bgPr>
    </p:bg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306"/>
          <p:cNvSpPr txBox="1">
            <a:spLocks noGrp="1"/>
          </p:cNvSpPr>
          <p:nvPr>
            <p:ph type="title"/>
          </p:nvPr>
        </p:nvSpPr>
        <p:spPr>
          <a:xfrm>
            <a:off x="318105" y="266325"/>
            <a:ext cx="62952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6" name="Google Shape;2876;p306"/>
          <p:cNvSpPr txBox="1">
            <a:spLocks noGrp="1"/>
          </p:cNvSpPr>
          <p:nvPr>
            <p:ph type="subTitle" idx="1"/>
          </p:nvPr>
        </p:nvSpPr>
        <p:spPr>
          <a:xfrm>
            <a:off x="318105" y="1312425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877" name="Google Shape;2877;p306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878" name="Google Shape;2878;p306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3 Bullets">
  <p:cSld name="CUSTOM_2"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0" name="Google Shape;2880;p307"/>
          <p:cNvSpPr txBox="1">
            <a:spLocks noGrp="1"/>
          </p:cNvSpPr>
          <p:nvPr>
            <p:ph type="body" idx="1"/>
          </p:nvPr>
        </p:nvSpPr>
        <p:spPr>
          <a:xfrm>
            <a:off x="357975" y="1994525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881" name="Google Shape;2881;p307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2" name="Google Shape;2882;p307"/>
          <p:cNvSpPr txBox="1">
            <a:spLocks noGrp="1"/>
          </p:cNvSpPr>
          <p:nvPr>
            <p:ph type="subTitle" idx="2"/>
          </p:nvPr>
        </p:nvSpPr>
        <p:spPr>
          <a:xfrm>
            <a:off x="357975" y="1660925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3" name="Google Shape;2883;p307"/>
          <p:cNvSpPr txBox="1">
            <a:spLocks noGrp="1"/>
          </p:cNvSpPr>
          <p:nvPr>
            <p:ph type="body" idx="3"/>
          </p:nvPr>
        </p:nvSpPr>
        <p:spPr>
          <a:xfrm>
            <a:off x="357975" y="3151050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884" name="Google Shape;2884;p307"/>
          <p:cNvSpPr txBox="1">
            <a:spLocks noGrp="1"/>
          </p:cNvSpPr>
          <p:nvPr>
            <p:ph type="subTitle" idx="4"/>
          </p:nvPr>
        </p:nvSpPr>
        <p:spPr>
          <a:xfrm>
            <a:off x="357975" y="28174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5" name="Google Shape;2885;p307"/>
          <p:cNvSpPr txBox="1">
            <a:spLocks noGrp="1"/>
          </p:cNvSpPr>
          <p:nvPr>
            <p:ph type="body" idx="5"/>
          </p:nvPr>
        </p:nvSpPr>
        <p:spPr>
          <a:xfrm>
            <a:off x="357975" y="4223000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886" name="Google Shape;2886;p307"/>
          <p:cNvSpPr txBox="1">
            <a:spLocks noGrp="1"/>
          </p:cNvSpPr>
          <p:nvPr>
            <p:ph type="subTitle" idx="6"/>
          </p:nvPr>
        </p:nvSpPr>
        <p:spPr>
          <a:xfrm>
            <a:off x="357975" y="388940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7" name="Google Shape;2887;p307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888" name="Google Shape;2888;p307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9" name="Google Shape;2889;p307"/>
          <p:cNvSpPr>
            <a:spLocks noGrp="1"/>
          </p:cNvSpPr>
          <p:nvPr>
            <p:ph type="pic" idx="7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Body Text Only">
  <p:cSld name="CUSTOM_1">
    <p:spTree>
      <p:nvGrpSpPr>
        <p:cNvPr id="1" name="Shape 2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1" name="Google Shape;2891;p308"/>
          <p:cNvSpPr txBox="1">
            <a:spLocks noGrp="1"/>
          </p:cNvSpPr>
          <p:nvPr>
            <p:ph type="body" idx="1"/>
          </p:nvPr>
        </p:nvSpPr>
        <p:spPr>
          <a:xfrm>
            <a:off x="357975" y="1994525"/>
            <a:ext cx="3785400" cy="26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892" name="Google Shape;2892;p308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3" name="Google Shape;2893;p308"/>
          <p:cNvSpPr txBox="1">
            <a:spLocks noGrp="1"/>
          </p:cNvSpPr>
          <p:nvPr>
            <p:ph type="subTitle" idx="2"/>
          </p:nvPr>
        </p:nvSpPr>
        <p:spPr>
          <a:xfrm>
            <a:off x="357975" y="1660925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4" name="Google Shape;2894;p308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895" name="Google Shape;2895;p308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96" name="Google Shape;2896;p308"/>
          <p:cNvSpPr>
            <a:spLocks noGrp="1"/>
          </p:cNvSpPr>
          <p:nvPr>
            <p:ph type="pic" idx="3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4 Bullets">
  <p:cSld name="CUSTOM_1_1">
    <p:bg>
      <p:bgPr>
        <a:solidFill>
          <a:schemeClr val="lt1"/>
        </a:solidFill>
        <a:effectLst/>
      </p:bgPr>
    </p:bg>
    <p:spTree>
      <p:nvGrpSpPr>
        <p:cNvPr id="1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p309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9" name="Google Shape;2899;p309"/>
          <p:cNvSpPr txBox="1">
            <a:spLocks noGrp="1"/>
          </p:cNvSpPr>
          <p:nvPr>
            <p:ph type="subTitle" idx="1"/>
          </p:nvPr>
        </p:nvSpPr>
        <p:spPr>
          <a:xfrm>
            <a:off x="318100" y="2048375"/>
            <a:ext cx="18501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00" name="Google Shape;2900;p309"/>
          <p:cNvSpPr txBox="1">
            <a:spLocks noGrp="1"/>
          </p:cNvSpPr>
          <p:nvPr>
            <p:ph type="subTitle" idx="2"/>
          </p:nvPr>
        </p:nvSpPr>
        <p:spPr>
          <a:xfrm>
            <a:off x="2570625" y="2048375"/>
            <a:ext cx="18501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01" name="Google Shape;2901;p309"/>
          <p:cNvSpPr txBox="1">
            <a:spLocks noGrp="1"/>
          </p:cNvSpPr>
          <p:nvPr>
            <p:ph type="subTitle" idx="3"/>
          </p:nvPr>
        </p:nvSpPr>
        <p:spPr>
          <a:xfrm>
            <a:off x="4823150" y="2048375"/>
            <a:ext cx="18501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02" name="Google Shape;2902;p309"/>
          <p:cNvSpPr txBox="1">
            <a:spLocks noGrp="1"/>
          </p:cNvSpPr>
          <p:nvPr>
            <p:ph type="subTitle" idx="4"/>
          </p:nvPr>
        </p:nvSpPr>
        <p:spPr>
          <a:xfrm>
            <a:off x="7075700" y="2048400"/>
            <a:ext cx="18501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03" name="Google Shape;2903;p309"/>
          <p:cNvSpPr txBox="1">
            <a:spLocks noGrp="1"/>
          </p:cNvSpPr>
          <p:nvPr>
            <p:ph type="body" idx="5"/>
          </p:nvPr>
        </p:nvSpPr>
        <p:spPr>
          <a:xfrm>
            <a:off x="318088" y="3019639"/>
            <a:ext cx="1850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04" name="Google Shape;2904;p309"/>
          <p:cNvSpPr txBox="1">
            <a:spLocks noGrp="1"/>
          </p:cNvSpPr>
          <p:nvPr>
            <p:ph type="body" idx="6"/>
          </p:nvPr>
        </p:nvSpPr>
        <p:spPr>
          <a:xfrm>
            <a:off x="2570621" y="3019639"/>
            <a:ext cx="1850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05" name="Google Shape;2905;p309"/>
          <p:cNvSpPr txBox="1">
            <a:spLocks noGrp="1"/>
          </p:cNvSpPr>
          <p:nvPr>
            <p:ph type="body" idx="7"/>
          </p:nvPr>
        </p:nvSpPr>
        <p:spPr>
          <a:xfrm>
            <a:off x="4823138" y="3019639"/>
            <a:ext cx="1850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06" name="Google Shape;2906;p309"/>
          <p:cNvSpPr txBox="1">
            <a:spLocks noGrp="1"/>
          </p:cNvSpPr>
          <p:nvPr>
            <p:ph type="body" idx="8"/>
          </p:nvPr>
        </p:nvSpPr>
        <p:spPr>
          <a:xfrm>
            <a:off x="7075688" y="3019639"/>
            <a:ext cx="1850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07" name="Google Shape;2907;p309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908" name="Google Shape;2908;p309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1 Callout">
  <p:cSld name="CUSTOM_1_1_2">
    <p:bg>
      <p:bgPr>
        <a:solidFill>
          <a:schemeClr val="lt1"/>
        </a:solidFill>
        <a:effectLst/>
      </p:bgPr>
    </p:bg>
    <p:spTree>
      <p:nvGrpSpPr>
        <p:cNvPr id="1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Google Shape;2910;p310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1" name="Google Shape;2911;p310"/>
          <p:cNvSpPr txBox="1">
            <a:spLocks noGrp="1"/>
          </p:cNvSpPr>
          <p:nvPr>
            <p:ph type="subTitle" idx="1"/>
          </p:nvPr>
        </p:nvSpPr>
        <p:spPr>
          <a:xfrm>
            <a:off x="318100" y="2048375"/>
            <a:ext cx="18501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12" name="Google Shape;2912;p310"/>
          <p:cNvSpPr txBox="1">
            <a:spLocks noGrp="1"/>
          </p:cNvSpPr>
          <p:nvPr>
            <p:ph type="body" idx="2"/>
          </p:nvPr>
        </p:nvSpPr>
        <p:spPr>
          <a:xfrm>
            <a:off x="318088" y="3019639"/>
            <a:ext cx="1850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13" name="Google Shape;2913;p310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914" name="Google Shape;2914;p310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5" name="Google Shape;2915;p310"/>
          <p:cNvSpPr>
            <a:spLocks noGrp="1"/>
          </p:cNvSpPr>
          <p:nvPr>
            <p:ph type="pic" idx="3"/>
          </p:nvPr>
        </p:nvSpPr>
        <p:spPr>
          <a:xfrm>
            <a:off x="4283325" y="250"/>
            <a:ext cx="48606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5 Bullets">
  <p:cSld name="CUSTOM_1_3">
    <p:spTree>
      <p:nvGrpSpPr>
        <p:cNvPr id="1" name="Shape 2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p311"/>
          <p:cNvSpPr txBox="1">
            <a:spLocks noGrp="1"/>
          </p:cNvSpPr>
          <p:nvPr>
            <p:ph type="title"/>
          </p:nvPr>
        </p:nvSpPr>
        <p:spPr>
          <a:xfrm>
            <a:off x="320100" y="992650"/>
            <a:ext cx="35289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8" name="Google Shape;2918;p311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919" name="Google Shape;2919;p311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20" name="Google Shape;2920;p311"/>
          <p:cNvSpPr txBox="1">
            <a:spLocks noGrp="1"/>
          </p:cNvSpPr>
          <p:nvPr>
            <p:ph type="body" idx="1"/>
          </p:nvPr>
        </p:nvSpPr>
        <p:spPr>
          <a:xfrm>
            <a:off x="5053875" y="653575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21" name="Google Shape;2921;p311"/>
          <p:cNvSpPr txBox="1">
            <a:spLocks noGrp="1"/>
          </p:cNvSpPr>
          <p:nvPr>
            <p:ph type="subTitle" idx="2"/>
          </p:nvPr>
        </p:nvSpPr>
        <p:spPr>
          <a:xfrm>
            <a:off x="5053875" y="319975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2" name="Google Shape;2922;p311"/>
          <p:cNvSpPr txBox="1">
            <a:spLocks noGrp="1"/>
          </p:cNvSpPr>
          <p:nvPr>
            <p:ph type="body" idx="3"/>
          </p:nvPr>
        </p:nvSpPr>
        <p:spPr>
          <a:xfrm>
            <a:off x="5053875" y="1557821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23" name="Google Shape;2923;p311"/>
          <p:cNvSpPr txBox="1">
            <a:spLocks noGrp="1"/>
          </p:cNvSpPr>
          <p:nvPr>
            <p:ph type="subTitle" idx="4"/>
          </p:nvPr>
        </p:nvSpPr>
        <p:spPr>
          <a:xfrm>
            <a:off x="5053875" y="1224221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4" name="Google Shape;2924;p311"/>
          <p:cNvSpPr txBox="1">
            <a:spLocks noGrp="1"/>
          </p:cNvSpPr>
          <p:nvPr>
            <p:ph type="body" idx="5"/>
          </p:nvPr>
        </p:nvSpPr>
        <p:spPr>
          <a:xfrm>
            <a:off x="5053875" y="2495005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25" name="Google Shape;2925;p311"/>
          <p:cNvSpPr txBox="1">
            <a:spLocks noGrp="1"/>
          </p:cNvSpPr>
          <p:nvPr>
            <p:ph type="subTitle" idx="6"/>
          </p:nvPr>
        </p:nvSpPr>
        <p:spPr>
          <a:xfrm>
            <a:off x="5053875" y="2161405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6" name="Google Shape;2926;p311"/>
          <p:cNvSpPr txBox="1">
            <a:spLocks noGrp="1"/>
          </p:cNvSpPr>
          <p:nvPr>
            <p:ph type="body" idx="7"/>
          </p:nvPr>
        </p:nvSpPr>
        <p:spPr>
          <a:xfrm>
            <a:off x="5053875" y="3404512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27" name="Google Shape;2927;p311"/>
          <p:cNvSpPr txBox="1">
            <a:spLocks noGrp="1"/>
          </p:cNvSpPr>
          <p:nvPr>
            <p:ph type="subTitle" idx="8"/>
          </p:nvPr>
        </p:nvSpPr>
        <p:spPr>
          <a:xfrm>
            <a:off x="5053875" y="3070912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8" name="Google Shape;2928;p311"/>
          <p:cNvSpPr txBox="1">
            <a:spLocks noGrp="1"/>
          </p:cNvSpPr>
          <p:nvPr>
            <p:ph type="body" idx="9"/>
          </p:nvPr>
        </p:nvSpPr>
        <p:spPr>
          <a:xfrm>
            <a:off x="5053875" y="4324762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29" name="Google Shape;2929;p311"/>
          <p:cNvSpPr txBox="1">
            <a:spLocks noGrp="1"/>
          </p:cNvSpPr>
          <p:nvPr>
            <p:ph type="subTitle" idx="13"/>
          </p:nvPr>
        </p:nvSpPr>
        <p:spPr>
          <a:xfrm>
            <a:off x="5053875" y="3991162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3 Bullets">
  <p:cSld name="CUSTOM_1_1_1">
    <p:bg>
      <p:bgPr>
        <a:solidFill>
          <a:schemeClr val="lt1"/>
        </a:solidFill>
        <a:effectLst/>
      </p:bgPr>
    </p:bg>
    <p:spTree>
      <p:nvGrpSpPr>
        <p:cNvPr id="1" name="Shape 2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1" name="Google Shape;2931;p312"/>
          <p:cNvSpPr txBox="1"/>
          <p:nvPr/>
        </p:nvSpPr>
        <p:spPr>
          <a:xfrm>
            <a:off x="32010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932" name="Google Shape;2932;p312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3" name="Google Shape;2933;p312"/>
          <p:cNvSpPr txBox="1">
            <a:spLocks noGrp="1"/>
          </p:cNvSpPr>
          <p:nvPr>
            <p:ph type="title"/>
          </p:nvPr>
        </p:nvSpPr>
        <p:spPr>
          <a:xfrm>
            <a:off x="320100" y="992650"/>
            <a:ext cx="35289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4" name="Google Shape;2934;p312"/>
          <p:cNvSpPr txBox="1">
            <a:spLocks noGrp="1"/>
          </p:cNvSpPr>
          <p:nvPr>
            <p:ph type="body" idx="1"/>
          </p:nvPr>
        </p:nvSpPr>
        <p:spPr>
          <a:xfrm>
            <a:off x="5053875" y="653575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35" name="Google Shape;2935;p312"/>
          <p:cNvSpPr txBox="1">
            <a:spLocks noGrp="1"/>
          </p:cNvSpPr>
          <p:nvPr>
            <p:ph type="subTitle" idx="2"/>
          </p:nvPr>
        </p:nvSpPr>
        <p:spPr>
          <a:xfrm>
            <a:off x="5053875" y="319975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6" name="Google Shape;2936;p312"/>
          <p:cNvSpPr txBox="1">
            <a:spLocks noGrp="1"/>
          </p:cNvSpPr>
          <p:nvPr>
            <p:ph type="body" idx="3"/>
          </p:nvPr>
        </p:nvSpPr>
        <p:spPr>
          <a:xfrm>
            <a:off x="5053875" y="2335459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37" name="Google Shape;2937;p312"/>
          <p:cNvSpPr txBox="1">
            <a:spLocks noGrp="1"/>
          </p:cNvSpPr>
          <p:nvPr>
            <p:ph type="subTitle" idx="4"/>
          </p:nvPr>
        </p:nvSpPr>
        <p:spPr>
          <a:xfrm>
            <a:off x="5053875" y="2001859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8" name="Google Shape;2938;p312"/>
          <p:cNvSpPr txBox="1">
            <a:spLocks noGrp="1"/>
          </p:cNvSpPr>
          <p:nvPr>
            <p:ph type="body" idx="5"/>
          </p:nvPr>
        </p:nvSpPr>
        <p:spPr>
          <a:xfrm>
            <a:off x="5053875" y="4015641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39" name="Google Shape;2939;p312"/>
          <p:cNvSpPr txBox="1">
            <a:spLocks noGrp="1"/>
          </p:cNvSpPr>
          <p:nvPr>
            <p:ph type="subTitle" idx="6"/>
          </p:nvPr>
        </p:nvSpPr>
        <p:spPr>
          <a:xfrm>
            <a:off x="5053875" y="3682041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0" name="Google Shape;2940;p312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941" name="Google Shape;2941;p312"/>
          <p:cNvSpPr txBox="1">
            <a:spLocks noGrp="1"/>
          </p:cNvSpPr>
          <p:nvPr>
            <p:ph type="sldNum" idx="7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Body Text and 2 Callouts">
  <p:cSld name="1_Split column &amp; headline, body copy_3">
    <p:bg>
      <p:bgPr>
        <a:solidFill>
          <a:srgbClr val="FFFFFF"/>
        </a:solidFill>
        <a:effectLst/>
      </p:bgPr>
    </p:bg>
    <p:spTree>
      <p:nvGrpSpPr>
        <p:cNvPr id="1" name="Shape 2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" name="Google Shape;2943;p313"/>
          <p:cNvSpPr txBox="1">
            <a:spLocks noGrp="1"/>
          </p:cNvSpPr>
          <p:nvPr>
            <p:ph type="subTitle" idx="1"/>
          </p:nvPr>
        </p:nvSpPr>
        <p:spPr>
          <a:xfrm>
            <a:off x="6199800" y="1639654"/>
            <a:ext cx="26313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None/>
              <a:defRPr sz="24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44" name="Google Shape;2944;p313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945" name="Google Shape;2945;p313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46" name="Google Shape;2946;p313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7" name="Google Shape;2947;p313"/>
          <p:cNvSpPr txBox="1">
            <a:spLocks noGrp="1"/>
          </p:cNvSpPr>
          <p:nvPr>
            <p:ph type="body" idx="2"/>
          </p:nvPr>
        </p:nvSpPr>
        <p:spPr>
          <a:xfrm>
            <a:off x="357975" y="2401350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48" name="Google Shape;2948;p313"/>
          <p:cNvSpPr txBox="1">
            <a:spLocks noGrp="1"/>
          </p:cNvSpPr>
          <p:nvPr>
            <p:ph type="subTitle" idx="3"/>
          </p:nvPr>
        </p:nvSpPr>
        <p:spPr>
          <a:xfrm>
            <a:off x="357975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49" name="Google Shape;2949;p313"/>
          <p:cNvSpPr txBox="1">
            <a:spLocks noGrp="1"/>
          </p:cNvSpPr>
          <p:nvPr>
            <p:ph type="body" idx="4"/>
          </p:nvPr>
        </p:nvSpPr>
        <p:spPr>
          <a:xfrm>
            <a:off x="6199800" y="1973241"/>
            <a:ext cx="26313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50" name="Google Shape;2950;p313"/>
          <p:cNvSpPr txBox="1">
            <a:spLocks noGrp="1"/>
          </p:cNvSpPr>
          <p:nvPr>
            <p:ph type="subTitle" idx="5"/>
          </p:nvPr>
        </p:nvSpPr>
        <p:spPr>
          <a:xfrm>
            <a:off x="6199800" y="3389677"/>
            <a:ext cx="26313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None/>
              <a:defRPr sz="24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51" name="Google Shape;2951;p313"/>
          <p:cNvSpPr txBox="1">
            <a:spLocks noGrp="1"/>
          </p:cNvSpPr>
          <p:nvPr>
            <p:ph type="body" idx="6"/>
          </p:nvPr>
        </p:nvSpPr>
        <p:spPr>
          <a:xfrm>
            <a:off x="6199800" y="3723270"/>
            <a:ext cx="26313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orient="horz" pos="2949">
          <p15:clr>
            <a:srgbClr val="FA7B17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1 Callout - Right side">
  <p:cSld name="1_Split column &amp; headline, body copy_3_2">
    <p:bg>
      <p:bgPr>
        <a:solidFill>
          <a:srgbClr val="FFFFFF"/>
        </a:solidFill>
        <a:effectLst/>
      </p:bgPr>
    </p:bg>
    <p:spTree>
      <p:nvGrpSpPr>
        <p:cNvPr id="1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" name="Google Shape;2953;p314"/>
          <p:cNvSpPr txBox="1">
            <a:spLocks noGrp="1"/>
          </p:cNvSpPr>
          <p:nvPr>
            <p:ph type="subTitle" idx="1"/>
          </p:nvPr>
        </p:nvSpPr>
        <p:spPr>
          <a:xfrm>
            <a:off x="6199800" y="2067804"/>
            <a:ext cx="26313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None/>
              <a:defRPr sz="24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54" name="Google Shape;2954;p314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955" name="Google Shape;2955;p314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56" name="Google Shape;2956;p314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7" name="Google Shape;2957;p314"/>
          <p:cNvSpPr txBox="1">
            <a:spLocks noGrp="1"/>
          </p:cNvSpPr>
          <p:nvPr>
            <p:ph type="body" idx="2"/>
          </p:nvPr>
        </p:nvSpPr>
        <p:spPr>
          <a:xfrm>
            <a:off x="6199800" y="2401391"/>
            <a:ext cx="26313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orient="horz" pos="2949">
          <p15:clr>
            <a:srgbClr val="FA7B17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Body Text and 1 Callout">
  <p:cSld name="1_Split column &amp; headline, body copy_3_1">
    <p:bg>
      <p:bgPr>
        <a:solidFill>
          <a:srgbClr val="FFFFFF"/>
        </a:solidFill>
        <a:effectLst/>
      </p:bgPr>
    </p:bg>
    <p:spTree>
      <p:nvGrpSpPr>
        <p:cNvPr id="1" name="Shape 2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" name="Google Shape;2959;p315"/>
          <p:cNvSpPr txBox="1">
            <a:spLocks noGrp="1"/>
          </p:cNvSpPr>
          <p:nvPr>
            <p:ph type="subTitle" idx="1"/>
          </p:nvPr>
        </p:nvSpPr>
        <p:spPr>
          <a:xfrm>
            <a:off x="430925" y="2249281"/>
            <a:ext cx="2631300" cy="14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60" name="Google Shape;2960;p315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1" name="Google Shape;2961;p315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2962" name="Google Shape;2962;p315"/>
          <p:cNvSpPr txBox="1"/>
          <p:nvPr/>
        </p:nvSpPr>
        <p:spPr>
          <a:xfrm>
            <a:off x="322106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orient="horz" pos="2949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4 Bullets Dark Green">
  <p:cSld name="TITLE_AND_BODY_1_1_1_1_1_2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2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03" name="Google Shape;303;p32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32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2"/>
          <p:cNvSpPr txBox="1">
            <a:spLocks noGrp="1"/>
          </p:cNvSpPr>
          <p:nvPr>
            <p:ph type="subTitle" idx="1"/>
          </p:nvPr>
        </p:nvSpPr>
        <p:spPr>
          <a:xfrm>
            <a:off x="5028281" y="889271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06" name="Google Shape;306;p32"/>
          <p:cNvSpPr txBox="1">
            <a:spLocks noGrp="1"/>
          </p:cNvSpPr>
          <p:nvPr>
            <p:ph type="subTitle" idx="2"/>
          </p:nvPr>
        </p:nvSpPr>
        <p:spPr>
          <a:xfrm>
            <a:off x="5028281" y="136594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7" name="Google Shape;307;p32"/>
          <p:cNvSpPr txBox="1">
            <a:spLocks noGrp="1"/>
          </p:cNvSpPr>
          <p:nvPr>
            <p:ph type="subTitle" idx="3"/>
          </p:nvPr>
        </p:nvSpPr>
        <p:spPr>
          <a:xfrm>
            <a:off x="6164256" y="1423125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2"/>
          <p:cNvSpPr txBox="1">
            <a:spLocks noGrp="1"/>
          </p:cNvSpPr>
          <p:nvPr>
            <p:ph type="subTitle" idx="4"/>
          </p:nvPr>
        </p:nvSpPr>
        <p:spPr>
          <a:xfrm>
            <a:off x="6164256" y="207668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2"/>
          <p:cNvSpPr txBox="1">
            <a:spLocks noGrp="1"/>
          </p:cNvSpPr>
          <p:nvPr>
            <p:ph type="subTitle" idx="5"/>
          </p:nvPr>
        </p:nvSpPr>
        <p:spPr>
          <a:xfrm>
            <a:off x="6164256" y="274104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2"/>
          <p:cNvSpPr txBox="1">
            <a:spLocks noGrp="1"/>
          </p:cNvSpPr>
          <p:nvPr>
            <p:ph type="subTitle" idx="6"/>
          </p:nvPr>
        </p:nvSpPr>
        <p:spPr>
          <a:xfrm>
            <a:off x="6164256" y="338840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2"/>
          <p:cNvSpPr txBox="1">
            <a:spLocks noGrp="1"/>
          </p:cNvSpPr>
          <p:nvPr>
            <p:ph type="subTitle" idx="7"/>
          </p:nvPr>
        </p:nvSpPr>
        <p:spPr>
          <a:xfrm>
            <a:off x="5028281" y="200901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2" name="Google Shape;312;p32"/>
          <p:cNvSpPr txBox="1">
            <a:spLocks noGrp="1"/>
          </p:cNvSpPr>
          <p:nvPr>
            <p:ph type="subTitle" idx="8"/>
          </p:nvPr>
        </p:nvSpPr>
        <p:spPr>
          <a:xfrm>
            <a:off x="5028281" y="26733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3" name="Google Shape;313;p32"/>
          <p:cNvSpPr txBox="1">
            <a:spLocks noGrp="1"/>
          </p:cNvSpPr>
          <p:nvPr>
            <p:ph type="subTitle" idx="9"/>
          </p:nvPr>
        </p:nvSpPr>
        <p:spPr>
          <a:xfrm>
            <a:off x="5028281" y="33377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2 Sections, 4 Bullets Each">
  <p:cSld name="7_Title Slide">
    <p:bg>
      <p:bgPr>
        <a:solidFill>
          <a:schemeClr val="lt1"/>
        </a:solidFill>
        <a:effectLst/>
      </p:bgPr>
    </p:bg>
    <p:spTree>
      <p:nvGrpSpPr>
        <p:cNvPr id="1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p316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5" name="Google Shape;2965;p316"/>
          <p:cNvSpPr txBox="1">
            <a:spLocks noGrp="1"/>
          </p:cNvSpPr>
          <p:nvPr>
            <p:ph type="title"/>
          </p:nvPr>
        </p:nvSpPr>
        <p:spPr>
          <a:xfrm>
            <a:off x="472963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6" name="Google Shape;2966;p316"/>
          <p:cNvSpPr txBox="1">
            <a:spLocks noGrp="1"/>
          </p:cNvSpPr>
          <p:nvPr>
            <p:ph type="body" idx="1"/>
          </p:nvPr>
        </p:nvSpPr>
        <p:spPr>
          <a:xfrm>
            <a:off x="640475" y="2461182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67" name="Google Shape;2967;p316"/>
          <p:cNvSpPr txBox="1">
            <a:spLocks noGrp="1"/>
          </p:cNvSpPr>
          <p:nvPr>
            <p:ph type="subTitle" idx="2"/>
          </p:nvPr>
        </p:nvSpPr>
        <p:spPr>
          <a:xfrm>
            <a:off x="472975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68" name="Google Shape;2968;p316"/>
          <p:cNvSpPr txBox="1">
            <a:spLocks noGrp="1"/>
          </p:cNvSpPr>
          <p:nvPr>
            <p:ph type="body" idx="3"/>
          </p:nvPr>
        </p:nvSpPr>
        <p:spPr>
          <a:xfrm>
            <a:off x="640475" y="3130597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69" name="Google Shape;2969;p316"/>
          <p:cNvSpPr txBox="1">
            <a:spLocks noGrp="1"/>
          </p:cNvSpPr>
          <p:nvPr>
            <p:ph type="body" idx="4"/>
          </p:nvPr>
        </p:nvSpPr>
        <p:spPr>
          <a:xfrm>
            <a:off x="640475" y="3789961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70" name="Google Shape;2970;p316"/>
          <p:cNvSpPr txBox="1">
            <a:spLocks noGrp="1"/>
          </p:cNvSpPr>
          <p:nvPr>
            <p:ph type="body" idx="5"/>
          </p:nvPr>
        </p:nvSpPr>
        <p:spPr>
          <a:xfrm>
            <a:off x="640475" y="4459375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71" name="Google Shape;2971;p316"/>
          <p:cNvSpPr txBox="1">
            <a:spLocks noGrp="1"/>
          </p:cNvSpPr>
          <p:nvPr>
            <p:ph type="body" idx="6"/>
          </p:nvPr>
        </p:nvSpPr>
        <p:spPr>
          <a:xfrm>
            <a:off x="4821325" y="2461182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72" name="Google Shape;2972;p316"/>
          <p:cNvSpPr txBox="1">
            <a:spLocks noGrp="1"/>
          </p:cNvSpPr>
          <p:nvPr>
            <p:ph type="body" idx="7"/>
          </p:nvPr>
        </p:nvSpPr>
        <p:spPr>
          <a:xfrm>
            <a:off x="4821325" y="3130597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73" name="Google Shape;2973;p316"/>
          <p:cNvSpPr txBox="1">
            <a:spLocks noGrp="1"/>
          </p:cNvSpPr>
          <p:nvPr>
            <p:ph type="body" idx="8"/>
          </p:nvPr>
        </p:nvSpPr>
        <p:spPr>
          <a:xfrm>
            <a:off x="4821325" y="3789961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74" name="Google Shape;2974;p316"/>
          <p:cNvSpPr txBox="1">
            <a:spLocks noGrp="1"/>
          </p:cNvSpPr>
          <p:nvPr>
            <p:ph type="body" idx="9"/>
          </p:nvPr>
        </p:nvSpPr>
        <p:spPr>
          <a:xfrm>
            <a:off x="4821325" y="4459375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75" name="Google Shape;2975;p316"/>
          <p:cNvSpPr txBox="1">
            <a:spLocks noGrp="1"/>
          </p:cNvSpPr>
          <p:nvPr>
            <p:ph type="subTitle" idx="13"/>
          </p:nvPr>
        </p:nvSpPr>
        <p:spPr>
          <a:xfrm>
            <a:off x="4551850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4 Callouts ">
  <p:cSld name="7_Title Slide_2">
    <p:bg>
      <p:bgPr>
        <a:solidFill>
          <a:schemeClr val="lt1"/>
        </a:solidFill>
        <a:effectLst/>
      </p:bgPr>
    </p:bg>
    <p:spTree>
      <p:nvGrpSpPr>
        <p:cNvPr id="1" name="Shape 2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7" name="Google Shape;2977;p317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978" name="Google Shape;2978;p317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79" name="Google Shape;2979;p317"/>
          <p:cNvSpPr txBox="1">
            <a:spLocks noGrp="1"/>
          </p:cNvSpPr>
          <p:nvPr>
            <p:ph type="title"/>
          </p:nvPr>
        </p:nvSpPr>
        <p:spPr>
          <a:xfrm>
            <a:off x="658923" y="2048700"/>
            <a:ext cx="35553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80" name="Google Shape;2980;p317"/>
          <p:cNvSpPr txBox="1">
            <a:spLocks noGrp="1"/>
          </p:cNvSpPr>
          <p:nvPr>
            <p:ph type="subTitle" idx="1"/>
          </p:nvPr>
        </p:nvSpPr>
        <p:spPr>
          <a:xfrm>
            <a:off x="5019575" y="1373776"/>
            <a:ext cx="960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81" name="Google Shape;2981;p317"/>
          <p:cNvSpPr txBox="1">
            <a:spLocks noGrp="1"/>
          </p:cNvSpPr>
          <p:nvPr>
            <p:ph type="subTitle" idx="2"/>
          </p:nvPr>
        </p:nvSpPr>
        <p:spPr>
          <a:xfrm>
            <a:off x="5943975" y="1419525"/>
            <a:ext cx="2393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2" name="Google Shape;2982;p317"/>
          <p:cNvSpPr txBox="1">
            <a:spLocks noGrp="1"/>
          </p:cNvSpPr>
          <p:nvPr>
            <p:ph type="subTitle" idx="3"/>
          </p:nvPr>
        </p:nvSpPr>
        <p:spPr>
          <a:xfrm>
            <a:off x="5943975" y="2157023"/>
            <a:ext cx="2393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3" name="Google Shape;2983;p317"/>
          <p:cNvSpPr txBox="1">
            <a:spLocks noGrp="1"/>
          </p:cNvSpPr>
          <p:nvPr>
            <p:ph type="subTitle" idx="4"/>
          </p:nvPr>
        </p:nvSpPr>
        <p:spPr>
          <a:xfrm>
            <a:off x="5943975" y="2894522"/>
            <a:ext cx="2393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4" name="Google Shape;2984;p317"/>
          <p:cNvSpPr txBox="1">
            <a:spLocks noGrp="1"/>
          </p:cNvSpPr>
          <p:nvPr>
            <p:ph type="subTitle" idx="5"/>
          </p:nvPr>
        </p:nvSpPr>
        <p:spPr>
          <a:xfrm>
            <a:off x="5943975" y="3614851"/>
            <a:ext cx="2393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5" name="Google Shape;2985;p317"/>
          <p:cNvSpPr txBox="1">
            <a:spLocks noGrp="1"/>
          </p:cNvSpPr>
          <p:nvPr>
            <p:ph type="subTitle" idx="6"/>
          </p:nvPr>
        </p:nvSpPr>
        <p:spPr>
          <a:xfrm>
            <a:off x="5019575" y="2118138"/>
            <a:ext cx="960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86" name="Google Shape;2986;p317"/>
          <p:cNvSpPr txBox="1">
            <a:spLocks noGrp="1"/>
          </p:cNvSpPr>
          <p:nvPr>
            <p:ph type="subTitle" idx="7"/>
          </p:nvPr>
        </p:nvSpPr>
        <p:spPr>
          <a:xfrm>
            <a:off x="5019575" y="2860769"/>
            <a:ext cx="960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87" name="Google Shape;2987;p317"/>
          <p:cNvSpPr txBox="1">
            <a:spLocks noGrp="1"/>
          </p:cNvSpPr>
          <p:nvPr>
            <p:ph type="subTitle" idx="8"/>
          </p:nvPr>
        </p:nvSpPr>
        <p:spPr>
          <a:xfrm>
            <a:off x="5019575" y="3570281"/>
            <a:ext cx="960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allouts">
  <p:cSld name="7_Title Slide_2_1">
    <p:bg>
      <p:bgPr>
        <a:solidFill>
          <a:schemeClr val="lt1"/>
        </a:solidFill>
        <a:effectLst/>
      </p:bgPr>
    </p:bg>
    <p:spTree>
      <p:nvGrpSpPr>
        <p:cNvPr id="1" name="Shape 2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9" name="Google Shape;2989;p318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990" name="Google Shape;2990;p318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1" name="Google Shape;2991;p318"/>
          <p:cNvSpPr txBox="1">
            <a:spLocks noGrp="1"/>
          </p:cNvSpPr>
          <p:nvPr>
            <p:ph type="title"/>
          </p:nvPr>
        </p:nvSpPr>
        <p:spPr>
          <a:xfrm>
            <a:off x="658923" y="2048700"/>
            <a:ext cx="35553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92" name="Google Shape;2992;p318"/>
          <p:cNvSpPr txBox="1">
            <a:spLocks noGrp="1"/>
          </p:cNvSpPr>
          <p:nvPr>
            <p:ph type="subTitle" idx="1"/>
          </p:nvPr>
        </p:nvSpPr>
        <p:spPr>
          <a:xfrm>
            <a:off x="5019575" y="1419525"/>
            <a:ext cx="960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93" name="Google Shape;2993;p318"/>
          <p:cNvSpPr txBox="1">
            <a:spLocks noGrp="1"/>
          </p:cNvSpPr>
          <p:nvPr>
            <p:ph type="subTitle" idx="2"/>
          </p:nvPr>
        </p:nvSpPr>
        <p:spPr>
          <a:xfrm>
            <a:off x="5943975" y="1419525"/>
            <a:ext cx="2588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4" name="Google Shape;2994;p318"/>
          <p:cNvSpPr txBox="1">
            <a:spLocks noGrp="1"/>
          </p:cNvSpPr>
          <p:nvPr>
            <p:ph type="subTitle" idx="3"/>
          </p:nvPr>
        </p:nvSpPr>
        <p:spPr>
          <a:xfrm>
            <a:off x="5019575" y="2520998"/>
            <a:ext cx="9606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95" name="Google Shape;2995;p318"/>
          <p:cNvSpPr txBox="1">
            <a:spLocks noGrp="1"/>
          </p:cNvSpPr>
          <p:nvPr>
            <p:ph type="subTitle" idx="4"/>
          </p:nvPr>
        </p:nvSpPr>
        <p:spPr>
          <a:xfrm>
            <a:off x="5943975" y="2521007"/>
            <a:ext cx="2588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6" name="Google Shape;2996;p318"/>
          <p:cNvSpPr txBox="1">
            <a:spLocks noGrp="1"/>
          </p:cNvSpPr>
          <p:nvPr>
            <p:ph type="subTitle" idx="5"/>
          </p:nvPr>
        </p:nvSpPr>
        <p:spPr>
          <a:xfrm>
            <a:off x="5019575" y="3667947"/>
            <a:ext cx="960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97" name="Google Shape;2997;p318"/>
          <p:cNvSpPr txBox="1">
            <a:spLocks noGrp="1"/>
          </p:cNvSpPr>
          <p:nvPr>
            <p:ph type="subTitle" idx="6"/>
          </p:nvPr>
        </p:nvSpPr>
        <p:spPr>
          <a:xfrm>
            <a:off x="5943975" y="3667952"/>
            <a:ext cx="2588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2 Sections, 2 Bullets Each">
  <p:cSld name="7_Title Slide_1">
    <p:bg>
      <p:bgPr>
        <a:solidFill>
          <a:schemeClr val="lt1"/>
        </a:solidFill>
        <a:effectLst/>
      </p:bgPr>
    </p:bg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p319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0" name="Google Shape;3000;p319"/>
          <p:cNvSpPr txBox="1">
            <a:spLocks noGrp="1"/>
          </p:cNvSpPr>
          <p:nvPr>
            <p:ph type="title"/>
          </p:nvPr>
        </p:nvSpPr>
        <p:spPr>
          <a:xfrm>
            <a:off x="472963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1" name="Google Shape;3001;p319"/>
          <p:cNvSpPr txBox="1">
            <a:spLocks noGrp="1"/>
          </p:cNvSpPr>
          <p:nvPr>
            <p:ph type="body" idx="1"/>
          </p:nvPr>
        </p:nvSpPr>
        <p:spPr>
          <a:xfrm>
            <a:off x="640475" y="2461169"/>
            <a:ext cx="36822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002" name="Google Shape;3002;p319"/>
          <p:cNvSpPr txBox="1">
            <a:spLocks noGrp="1"/>
          </p:cNvSpPr>
          <p:nvPr>
            <p:ph type="subTitle" idx="2"/>
          </p:nvPr>
        </p:nvSpPr>
        <p:spPr>
          <a:xfrm>
            <a:off x="472975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03" name="Google Shape;3003;p319"/>
          <p:cNvSpPr txBox="1">
            <a:spLocks noGrp="1"/>
          </p:cNvSpPr>
          <p:nvPr>
            <p:ph type="body" idx="3"/>
          </p:nvPr>
        </p:nvSpPr>
        <p:spPr>
          <a:xfrm>
            <a:off x="640475" y="3789944"/>
            <a:ext cx="36822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004" name="Google Shape;3004;p319"/>
          <p:cNvSpPr txBox="1">
            <a:spLocks noGrp="1"/>
          </p:cNvSpPr>
          <p:nvPr>
            <p:ph type="body" idx="4"/>
          </p:nvPr>
        </p:nvSpPr>
        <p:spPr>
          <a:xfrm>
            <a:off x="4821325" y="2461169"/>
            <a:ext cx="36822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005" name="Google Shape;3005;p319"/>
          <p:cNvSpPr txBox="1">
            <a:spLocks noGrp="1"/>
          </p:cNvSpPr>
          <p:nvPr>
            <p:ph type="body" idx="5"/>
          </p:nvPr>
        </p:nvSpPr>
        <p:spPr>
          <a:xfrm>
            <a:off x="4821325" y="3789944"/>
            <a:ext cx="36822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006" name="Google Shape;3006;p319"/>
          <p:cNvSpPr txBox="1">
            <a:spLocks noGrp="1"/>
          </p:cNvSpPr>
          <p:nvPr>
            <p:ph type="subTitle" idx="6"/>
          </p:nvPr>
        </p:nvSpPr>
        <p:spPr>
          <a:xfrm>
            <a:off x="4551850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2 Sections, Body Text Only">
  <p:cSld name="TITLE_AND_BODY_1_1">
    <p:spTree>
      <p:nvGrpSpPr>
        <p:cNvPr id="1" name="Shape 3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8" name="Google Shape;3008;p320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009" name="Google Shape;3009;p320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10" name="Google Shape;3010;p320"/>
          <p:cNvSpPr txBox="1">
            <a:spLocks noGrp="1"/>
          </p:cNvSpPr>
          <p:nvPr>
            <p:ph type="title"/>
          </p:nvPr>
        </p:nvSpPr>
        <p:spPr>
          <a:xfrm>
            <a:off x="472963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1" name="Google Shape;3011;p320"/>
          <p:cNvSpPr txBox="1">
            <a:spLocks noGrp="1"/>
          </p:cNvSpPr>
          <p:nvPr>
            <p:ph type="body" idx="1"/>
          </p:nvPr>
        </p:nvSpPr>
        <p:spPr>
          <a:xfrm>
            <a:off x="640475" y="2461158"/>
            <a:ext cx="3682200" cy="22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012" name="Google Shape;3012;p320"/>
          <p:cNvSpPr txBox="1">
            <a:spLocks noGrp="1"/>
          </p:cNvSpPr>
          <p:nvPr>
            <p:ph type="subTitle" idx="2"/>
          </p:nvPr>
        </p:nvSpPr>
        <p:spPr>
          <a:xfrm>
            <a:off x="472975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13" name="Google Shape;3013;p320"/>
          <p:cNvSpPr txBox="1">
            <a:spLocks noGrp="1"/>
          </p:cNvSpPr>
          <p:nvPr>
            <p:ph type="body" idx="3"/>
          </p:nvPr>
        </p:nvSpPr>
        <p:spPr>
          <a:xfrm>
            <a:off x="4821325" y="2461158"/>
            <a:ext cx="3682200" cy="22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014" name="Google Shape;3014;p320"/>
          <p:cNvSpPr txBox="1">
            <a:spLocks noGrp="1"/>
          </p:cNvSpPr>
          <p:nvPr>
            <p:ph type="subTitle" idx="4"/>
          </p:nvPr>
        </p:nvSpPr>
        <p:spPr>
          <a:xfrm>
            <a:off x="4551850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4 Callouts">
  <p:cSld name="TITLE_AND_BODY_1_1_2">
    <p:bg>
      <p:bgPr>
        <a:solidFill>
          <a:schemeClr val="lt2"/>
        </a:solidFill>
        <a:effectLst/>
      </p:bgPr>
    </p:bg>
    <p:spTree>
      <p:nvGrpSpPr>
        <p:cNvPr id="1" name="Shape 3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6" name="Google Shape;3016;p321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3017" name="Google Shape;3017;p321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018" name="Google Shape;3018;p321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19" name="Google Shape;3019;p321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fair Display"/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20" name="Google Shape;3020;p321"/>
          <p:cNvSpPr txBox="1">
            <a:spLocks noGrp="1"/>
          </p:cNvSpPr>
          <p:nvPr>
            <p:ph type="subTitle" idx="1"/>
          </p:nvPr>
        </p:nvSpPr>
        <p:spPr>
          <a:xfrm>
            <a:off x="357975" y="4085813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21" name="Google Shape;3021;p321"/>
          <p:cNvSpPr txBox="1">
            <a:spLocks noGrp="1"/>
          </p:cNvSpPr>
          <p:nvPr>
            <p:ph type="subTitle" idx="3"/>
          </p:nvPr>
        </p:nvSpPr>
        <p:spPr>
          <a:xfrm>
            <a:off x="357975" y="3497638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22" name="Google Shape;3022;p321"/>
          <p:cNvSpPr txBox="1">
            <a:spLocks noGrp="1"/>
          </p:cNvSpPr>
          <p:nvPr>
            <p:ph type="subTitle" idx="4"/>
          </p:nvPr>
        </p:nvSpPr>
        <p:spPr>
          <a:xfrm>
            <a:off x="357975" y="2909475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23" name="Google Shape;3023;p321"/>
          <p:cNvSpPr txBox="1">
            <a:spLocks noGrp="1"/>
          </p:cNvSpPr>
          <p:nvPr>
            <p:ph type="subTitle" idx="5"/>
          </p:nvPr>
        </p:nvSpPr>
        <p:spPr>
          <a:xfrm>
            <a:off x="357975" y="2366450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3 Callouts">
  <p:cSld name="TITLE_AND_BODY_1_1_2_1">
    <p:bg>
      <p:bgPr>
        <a:solidFill>
          <a:schemeClr val="lt2"/>
        </a:solidFill>
        <a:effectLst/>
      </p:bgPr>
    </p:bg>
    <p:spTree>
      <p:nvGrpSpPr>
        <p:cNvPr id="1" name="Shape 3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5" name="Google Shape;3025;p322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3026" name="Google Shape;3026;p322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fair Display"/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27" name="Google Shape;3027;p322"/>
          <p:cNvSpPr txBox="1">
            <a:spLocks noGrp="1"/>
          </p:cNvSpPr>
          <p:nvPr>
            <p:ph type="subTitle" idx="1"/>
          </p:nvPr>
        </p:nvSpPr>
        <p:spPr>
          <a:xfrm>
            <a:off x="403925" y="1568375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28" name="Google Shape;3028;p322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029" name="Google Shape;3029;p322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0" name="Google Shape;3030;p322"/>
          <p:cNvSpPr txBox="1">
            <a:spLocks noGrp="1"/>
          </p:cNvSpPr>
          <p:nvPr>
            <p:ph type="subTitle" idx="3"/>
          </p:nvPr>
        </p:nvSpPr>
        <p:spPr>
          <a:xfrm>
            <a:off x="403925" y="2615475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31" name="Google Shape;3031;p322"/>
          <p:cNvSpPr txBox="1">
            <a:spLocks noGrp="1"/>
          </p:cNvSpPr>
          <p:nvPr>
            <p:ph type="subTitle" idx="4"/>
          </p:nvPr>
        </p:nvSpPr>
        <p:spPr>
          <a:xfrm>
            <a:off x="403925" y="3795488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- 4 Callouts ">
  <p:cSld name="TITLE_AND_BODY_1_1_2_2">
    <p:bg>
      <p:bgPr>
        <a:solidFill>
          <a:schemeClr val="lt1"/>
        </a:solidFill>
        <a:effectLst/>
      </p:bgPr>
    </p:bg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323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3034" name="Google Shape;3034;p323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035" name="Google Shape;3035;p323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6" name="Google Shape;3036;p323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37" name="Google Shape;3037;p323"/>
          <p:cNvSpPr txBox="1">
            <a:spLocks noGrp="1"/>
          </p:cNvSpPr>
          <p:nvPr>
            <p:ph type="subTitle" idx="1"/>
          </p:nvPr>
        </p:nvSpPr>
        <p:spPr>
          <a:xfrm>
            <a:off x="357975" y="1958275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38" name="Google Shape;3038;p323"/>
          <p:cNvSpPr txBox="1">
            <a:spLocks noGrp="1"/>
          </p:cNvSpPr>
          <p:nvPr>
            <p:ph type="subTitle" idx="3"/>
          </p:nvPr>
        </p:nvSpPr>
        <p:spPr>
          <a:xfrm>
            <a:off x="357975" y="2632325"/>
            <a:ext cx="9606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39" name="Google Shape;3039;p323"/>
          <p:cNvSpPr txBox="1">
            <a:spLocks noGrp="1"/>
          </p:cNvSpPr>
          <p:nvPr>
            <p:ph type="subTitle" idx="4"/>
          </p:nvPr>
        </p:nvSpPr>
        <p:spPr>
          <a:xfrm>
            <a:off x="1282375" y="2632325"/>
            <a:ext cx="2417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0" name="Google Shape;3040;p323"/>
          <p:cNvSpPr txBox="1">
            <a:spLocks noGrp="1"/>
          </p:cNvSpPr>
          <p:nvPr>
            <p:ph type="subTitle" idx="5"/>
          </p:nvPr>
        </p:nvSpPr>
        <p:spPr>
          <a:xfrm>
            <a:off x="357975" y="3230653"/>
            <a:ext cx="9606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41" name="Google Shape;3041;p323"/>
          <p:cNvSpPr txBox="1">
            <a:spLocks noGrp="1"/>
          </p:cNvSpPr>
          <p:nvPr>
            <p:ph type="subTitle" idx="6"/>
          </p:nvPr>
        </p:nvSpPr>
        <p:spPr>
          <a:xfrm>
            <a:off x="1282375" y="3230638"/>
            <a:ext cx="2417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2" name="Google Shape;3042;p323"/>
          <p:cNvSpPr txBox="1">
            <a:spLocks noGrp="1"/>
          </p:cNvSpPr>
          <p:nvPr>
            <p:ph type="subTitle" idx="7"/>
          </p:nvPr>
        </p:nvSpPr>
        <p:spPr>
          <a:xfrm>
            <a:off x="357975" y="3818803"/>
            <a:ext cx="9606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43" name="Google Shape;3043;p323"/>
          <p:cNvSpPr txBox="1">
            <a:spLocks noGrp="1"/>
          </p:cNvSpPr>
          <p:nvPr>
            <p:ph type="subTitle" idx="8"/>
          </p:nvPr>
        </p:nvSpPr>
        <p:spPr>
          <a:xfrm>
            <a:off x="1282375" y="3818788"/>
            <a:ext cx="2417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4" name="Google Shape;3044;p323"/>
          <p:cNvSpPr txBox="1">
            <a:spLocks noGrp="1"/>
          </p:cNvSpPr>
          <p:nvPr>
            <p:ph type="subTitle" idx="9"/>
          </p:nvPr>
        </p:nvSpPr>
        <p:spPr>
          <a:xfrm>
            <a:off x="357975" y="4421825"/>
            <a:ext cx="9606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45" name="Google Shape;3045;p323"/>
          <p:cNvSpPr txBox="1">
            <a:spLocks noGrp="1"/>
          </p:cNvSpPr>
          <p:nvPr>
            <p:ph type="subTitle" idx="13"/>
          </p:nvPr>
        </p:nvSpPr>
        <p:spPr>
          <a:xfrm>
            <a:off x="1282375" y="4421825"/>
            <a:ext cx="2417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- 3 Callouts">
  <p:cSld name="TITLE_AND_BODY_1_1_2_2_1">
    <p:bg>
      <p:bgPr>
        <a:solidFill>
          <a:schemeClr val="lt1"/>
        </a:solidFill>
        <a:effectLst/>
      </p:bgPr>
    </p:bg>
    <p:spTree>
      <p:nvGrpSpPr>
        <p:cNvPr id="1" name="Shape 3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" name="Google Shape;3047;p324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3048" name="Google Shape;3048;p324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9" name="Google Shape;3049;p324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50" name="Google Shape;3050;p324"/>
          <p:cNvSpPr txBox="1">
            <a:spLocks noGrp="1"/>
          </p:cNvSpPr>
          <p:nvPr>
            <p:ph type="subTitle" idx="1"/>
          </p:nvPr>
        </p:nvSpPr>
        <p:spPr>
          <a:xfrm>
            <a:off x="357975" y="2081325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051" name="Google Shape;3051;p324"/>
          <p:cNvSpPr txBox="1">
            <a:spLocks noGrp="1"/>
          </p:cNvSpPr>
          <p:nvPr>
            <p:ph type="subTitle" idx="3"/>
          </p:nvPr>
        </p:nvSpPr>
        <p:spPr>
          <a:xfrm>
            <a:off x="357975" y="2615176"/>
            <a:ext cx="960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52" name="Google Shape;3052;p324"/>
          <p:cNvSpPr txBox="1">
            <a:spLocks noGrp="1"/>
          </p:cNvSpPr>
          <p:nvPr>
            <p:ph type="subTitle" idx="4"/>
          </p:nvPr>
        </p:nvSpPr>
        <p:spPr>
          <a:xfrm>
            <a:off x="1282375" y="2615175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3" name="Google Shape;3053;p324"/>
          <p:cNvSpPr txBox="1">
            <a:spLocks noGrp="1"/>
          </p:cNvSpPr>
          <p:nvPr>
            <p:ph type="subTitle" idx="5"/>
          </p:nvPr>
        </p:nvSpPr>
        <p:spPr>
          <a:xfrm>
            <a:off x="357975" y="3268725"/>
            <a:ext cx="960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54" name="Google Shape;3054;p324"/>
          <p:cNvSpPr txBox="1">
            <a:spLocks noGrp="1"/>
          </p:cNvSpPr>
          <p:nvPr>
            <p:ph type="subTitle" idx="6"/>
          </p:nvPr>
        </p:nvSpPr>
        <p:spPr>
          <a:xfrm>
            <a:off x="1282375" y="3268734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5" name="Google Shape;3055;p324"/>
          <p:cNvSpPr txBox="1">
            <a:spLocks noGrp="1"/>
          </p:cNvSpPr>
          <p:nvPr>
            <p:ph type="subTitle" idx="7"/>
          </p:nvPr>
        </p:nvSpPr>
        <p:spPr>
          <a:xfrm>
            <a:off x="357975" y="3933103"/>
            <a:ext cx="960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56" name="Google Shape;3056;p324"/>
          <p:cNvSpPr txBox="1">
            <a:spLocks noGrp="1"/>
          </p:cNvSpPr>
          <p:nvPr>
            <p:ph type="subTitle" idx="8"/>
          </p:nvPr>
        </p:nvSpPr>
        <p:spPr>
          <a:xfrm>
            <a:off x="1282375" y="3933099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- 3 Callouts Green">
  <p:cSld name="TITLE_AND_BODY_1_1_2_2_1_1">
    <p:bg>
      <p:bgPr>
        <a:solidFill>
          <a:schemeClr val="lt2"/>
        </a:solidFill>
        <a:effectLst/>
      </p:bgPr>
    </p:bg>
    <p:spTree>
      <p:nvGrpSpPr>
        <p:cNvPr id="1" name="Shape 3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8" name="Google Shape;3058;p325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3059" name="Google Shape;3059;p325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60" name="Google Shape;3060;p325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fair Display"/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61" name="Google Shape;3061;p325"/>
          <p:cNvSpPr txBox="1">
            <a:spLocks noGrp="1"/>
          </p:cNvSpPr>
          <p:nvPr>
            <p:ph type="subTitle" idx="1"/>
          </p:nvPr>
        </p:nvSpPr>
        <p:spPr>
          <a:xfrm>
            <a:off x="357975" y="2081325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062" name="Google Shape;3062;p325"/>
          <p:cNvSpPr txBox="1">
            <a:spLocks noGrp="1"/>
          </p:cNvSpPr>
          <p:nvPr>
            <p:ph type="subTitle" idx="3"/>
          </p:nvPr>
        </p:nvSpPr>
        <p:spPr>
          <a:xfrm>
            <a:off x="357975" y="2615176"/>
            <a:ext cx="960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fair Display"/>
              <a:buNone/>
              <a:defRPr sz="27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63" name="Google Shape;3063;p325"/>
          <p:cNvSpPr txBox="1">
            <a:spLocks noGrp="1"/>
          </p:cNvSpPr>
          <p:nvPr>
            <p:ph type="subTitle" idx="4"/>
          </p:nvPr>
        </p:nvSpPr>
        <p:spPr>
          <a:xfrm>
            <a:off x="1282375" y="2615175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64" name="Google Shape;3064;p325"/>
          <p:cNvSpPr txBox="1">
            <a:spLocks noGrp="1"/>
          </p:cNvSpPr>
          <p:nvPr>
            <p:ph type="subTitle" idx="5"/>
          </p:nvPr>
        </p:nvSpPr>
        <p:spPr>
          <a:xfrm>
            <a:off x="357975" y="3268725"/>
            <a:ext cx="960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fair Display"/>
              <a:buNone/>
              <a:defRPr sz="27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65" name="Google Shape;3065;p325"/>
          <p:cNvSpPr txBox="1">
            <a:spLocks noGrp="1"/>
          </p:cNvSpPr>
          <p:nvPr>
            <p:ph type="subTitle" idx="6"/>
          </p:nvPr>
        </p:nvSpPr>
        <p:spPr>
          <a:xfrm>
            <a:off x="1282375" y="3268734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66" name="Google Shape;3066;p325"/>
          <p:cNvSpPr txBox="1">
            <a:spLocks noGrp="1"/>
          </p:cNvSpPr>
          <p:nvPr>
            <p:ph type="subTitle" idx="7"/>
          </p:nvPr>
        </p:nvSpPr>
        <p:spPr>
          <a:xfrm>
            <a:off x="357975" y="3933103"/>
            <a:ext cx="960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fair Display"/>
              <a:buNone/>
              <a:defRPr sz="27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67" name="Google Shape;3067;p325"/>
          <p:cNvSpPr txBox="1">
            <a:spLocks noGrp="1"/>
          </p:cNvSpPr>
          <p:nvPr>
            <p:ph type="subTitle" idx="8"/>
          </p:nvPr>
        </p:nvSpPr>
        <p:spPr>
          <a:xfrm>
            <a:off x="1282375" y="3933099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5 Bullets Dark Green">
  <p:cSld name="TITLE_AND_BODY_1_1_1_1_1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3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17" name="Google Shape;317;p33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8" name="Google Shape;318;p33"/>
          <p:cNvSpPr txBox="1">
            <a:spLocks noGrp="1"/>
          </p:cNvSpPr>
          <p:nvPr>
            <p:ph type="subTitle" idx="1"/>
          </p:nvPr>
        </p:nvSpPr>
        <p:spPr>
          <a:xfrm>
            <a:off x="5028281" y="584471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19" name="Google Shape;319;p33"/>
          <p:cNvSpPr txBox="1">
            <a:spLocks noGrp="1"/>
          </p:cNvSpPr>
          <p:nvPr>
            <p:ph type="subTitle" idx="2"/>
          </p:nvPr>
        </p:nvSpPr>
        <p:spPr>
          <a:xfrm>
            <a:off x="5028281" y="106114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20" name="Google Shape;320;p33"/>
          <p:cNvSpPr txBox="1">
            <a:spLocks noGrp="1"/>
          </p:cNvSpPr>
          <p:nvPr>
            <p:ph type="subTitle" idx="3"/>
          </p:nvPr>
        </p:nvSpPr>
        <p:spPr>
          <a:xfrm>
            <a:off x="6164256" y="1118325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3"/>
          <p:cNvSpPr txBox="1">
            <a:spLocks noGrp="1"/>
          </p:cNvSpPr>
          <p:nvPr>
            <p:ph type="subTitle" idx="4"/>
          </p:nvPr>
        </p:nvSpPr>
        <p:spPr>
          <a:xfrm>
            <a:off x="6164256" y="177188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3"/>
          <p:cNvSpPr txBox="1">
            <a:spLocks noGrp="1"/>
          </p:cNvSpPr>
          <p:nvPr>
            <p:ph type="subTitle" idx="5"/>
          </p:nvPr>
        </p:nvSpPr>
        <p:spPr>
          <a:xfrm>
            <a:off x="6164256" y="243624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3"/>
          <p:cNvSpPr txBox="1">
            <a:spLocks noGrp="1"/>
          </p:cNvSpPr>
          <p:nvPr>
            <p:ph type="subTitle" idx="6"/>
          </p:nvPr>
        </p:nvSpPr>
        <p:spPr>
          <a:xfrm>
            <a:off x="6164256" y="308360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33"/>
          <p:cNvSpPr txBox="1">
            <a:spLocks noGrp="1"/>
          </p:cNvSpPr>
          <p:nvPr>
            <p:ph type="subTitle" idx="7"/>
          </p:nvPr>
        </p:nvSpPr>
        <p:spPr>
          <a:xfrm>
            <a:off x="5028281" y="170421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25" name="Google Shape;325;p33"/>
          <p:cNvSpPr txBox="1">
            <a:spLocks noGrp="1"/>
          </p:cNvSpPr>
          <p:nvPr>
            <p:ph type="subTitle" idx="8"/>
          </p:nvPr>
        </p:nvSpPr>
        <p:spPr>
          <a:xfrm>
            <a:off x="5028281" y="23685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26" name="Google Shape;326;p33"/>
          <p:cNvSpPr txBox="1">
            <a:spLocks noGrp="1"/>
          </p:cNvSpPr>
          <p:nvPr>
            <p:ph type="subTitle" idx="9"/>
          </p:nvPr>
        </p:nvSpPr>
        <p:spPr>
          <a:xfrm>
            <a:off x="5028281" y="30329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27" name="Google Shape;327;p33"/>
          <p:cNvSpPr txBox="1">
            <a:spLocks noGrp="1"/>
          </p:cNvSpPr>
          <p:nvPr>
            <p:ph type="subTitle" idx="13"/>
          </p:nvPr>
        </p:nvSpPr>
        <p:spPr>
          <a:xfrm>
            <a:off x="6164256" y="373097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33"/>
          <p:cNvSpPr txBox="1">
            <a:spLocks noGrp="1"/>
          </p:cNvSpPr>
          <p:nvPr>
            <p:ph type="subTitle" idx="14"/>
          </p:nvPr>
        </p:nvSpPr>
        <p:spPr>
          <a:xfrm>
            <a:off x="5028281" y="3680355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29" name="Google Shape;329;p33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3 Callouts 1">
  <p:cSld name="TITLE_AND_BODY_1_1_2_1_1">
    <p:bg>
      <p:bgPr>
        <a:solidFill>
          <a:schemeClr val="lt1"/>
        </a:solidFill>
        <a:effectLst/>
      </p:bgPr>
    </p:bg>
    <p:spTree>
      <p:nvGrpSpPr>
        <p:cNvPr id="1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" name="Google Shape;3069;p326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3070" name="Google Shape;3070;p326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71" name="Google Shape;3071;p326"/>
          <p:cNvSpPr txBox="1">
            <a:spLocks noGrp="1"/>
          </p:cNvSpPr>
          <p:nvPr>
            <p:ph type="subTitle" idx="1"/>
          </p:nvPr>
        </p:nvSpPr>
        <p:spPr>
          <a:xfrm>
            <a:off x="403925" y="1720775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72" name="Google Shape;3072;p326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073" name="Google Shape;3073;p326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4" name="Google Shape;3074;p326"/>
          <p:cNvSpPr txBox="1">
            <a:spLocks noGrp="1"/>
          </p:cNvSpPr>
          <p:nvPr>
            <p:ph type="subTitle" idx="3"/>
          </p:nvPr>
        </p:nvSpPr>
        <p:spPr>
          <a:xfrm>
            <a:off x="403925" y="2767875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75" name="Google Shape;3075;p326"/>
          <p:cNvSpPr txBox="1">
            <a:spLocks noGrp="1"/>
          </p:cNvSpPr>
          <p:nvPr>
            <p:ph type="subTitle" idx="4"/>
          </p:nvPr>
        </p:nvSpPr>
        <p:spPr>
          <a:xfrm>
            <a:off x="403925" y="3947888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4 Sections">
  <p:cSld name="Headline &amp; 4 sections">
    <p:bg>
      <p:bgPr>
        <a:solidFill>
          <a:srgbClr val="FFFFFF"/>
        </a:solidFill>
        <a:effectLst/>
      </p:bgPr>
    </p:bg>
    <p:spTree>
      <p:nvGrpSpPr>
        <p:cNvPr id="1" name="Shape 3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Google Shape;3077;p327"/>
          <p:cNvSpPr txBox="1">
            <a:spLocks noGrp="1"/>
          </p:cNvSpPr>
          <p:nvPr>
            <p:ph type="body" idx="1"/>
          </p:nvPr>
        </p:nvSpPr>
        <p:spPr>
          <a:xfrm>
            <a:off x="6305625" y="861090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078" name="Google Shape;3078;p327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079" name="Google Shape;3079;p327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80" name="Google Shape;3080;p327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2249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1" name="Google Shape;3081;p327"/>
          <p:cNvSpPr txBox="1">
            <a:spLocks noGrp="1"/>
          </p:cNvSpPr>
          <p:nvPr>
            <p:ph type="subTitle" idx="2"/>
          </p:nvPr>
        </p:nvSpPr>
        <p:spPr>
          <a:xfrm>
            <a:off x="6305625" y="354641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82" name="Google Shape;3082;p327"/>
          <p:cNvSpPr txBox="1">
            <a:spLocks noGrp="1"/>
          </p:cNvSpPr>
          <p:nvPr>
            <p:ph type="body" idx="3"/>
          </p:nvPr>
        </p:nvSpPr>
        <p:spPr>
          <a:xfrm>
            <a:off x="6305625" y="3331727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083" name="Google Shape;3083;p327"/>
          <p:cNvSpPr txBox="1">
            <a:spLocks noGrp="1"/>
          </p:cNvSpPr>
          <p:nvPr>
            <p:ph type="subTitle" idx="4"/>
          </p:nvPr>
        </p:nvSpPr>
        <p:spPr>
          <a:xfrm>
            <a:off x="6305625" y="2825279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84" name="Google Shape;3084;p327"/>
          <p:cNvSpPr txBox="1">
            <a:spLocks noGrp="1"/>
          </p:cNvSpPr>
          <p:nvPr>
            <p:ph type="body" idx="5"/>
          </p:nvPr>
        </p:nvSpPr>
        <p:spPr>
          <a:xfrm>
            <a:off x="3154025" y="3331727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085" name="Google Shape;3085;p327"/>
          <p:cNvSpPr txBox="1">
            <a:spLocks noGrp="1"/>
          </p:cNvSpPr>
          <p:nvPr>
            <p:ph type="subTitle" idx="6"/>
          </p:nvPr>
        </p:nvSpPr>
        <p:spPr>
          <a:xfrm>
            <a:off x="3154025" y="2825279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86" name="Google Shape;3086;p327"/>
          <p:cNvSpPr txBox="1">
            <a:spLocks noGrp="1"/>
          </p:cNvSpPr>
          <p:nvPr>
            <p:ph type="body" idx="7"/>
          </p:nvPr>
        </p:nvSpPr>
        <p:spPr>
          <a:xfrm>
            <a:off x="3154025" y="861090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087" name="Google Shape;3087;p327"/>
          <p:cNvSpPr txBox="1">
            <a:spLocks noGrp="1"/>
          </p:cNvSpPr>
          <p:nvPr>
            <p:ph type="subTitle" idx="8"/>
          </p:nvPr>
        </p:nvSpPr>
        <p:spPr>
          <a:xfrm>
            <a:off x="3154025" y="354641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3 Sections">
  <p:cSld name="Headline &amp; text">
    <p:bg>
      <p:bgPr>
        <a:solidFill>
          <a:srgbClr val="FFFFFF"/>
        </a:solidFill>
        <a:effectLst/>
      </p:bgPr>
    </p:bg>
    <p:spTree>
      <p:nvGrpSpPr>
        <p:cNvPr id="1" name="Shape 3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Google Shape;3089;p328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090" name="Google Shape;3090;p328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91" name="Google Shape;3091;p328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2" name="Google Shape;3092;p328"/>
          <p:cNvSpPr txBox="1">
            <a:spLocks noGrp="1"/>
          </p:cNvSpPr>
          <p:nvPr>
            <p:ph type="body" idx="1"/>
          </p:nvPr>
        </p:nvSpPr>
        <p:spPr>
          <a:xfrm>
            <a:off x="304950" y="2652029"/>
            <a:ext cx="25236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093" name="Google Shape;3093;p328"/>
          <p:cNvSpPr txBox="1">
            <a:spLocks noGrp="1"/>
          </p:cNvSpPr>
          <p:nvPr>
            <p:ph type="subTitle" idx="2"/>
          </p:nvPr>
        </p:nvSpPr>
        <p:spPr>
          <a:xfrm>
            <a:off x="304950" y="1821583"/>
            <a:ext cx="25236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94" name="Google Shape;3094;p328"/>
          <p:cNvSpPr txBox="1">
            <a:spLocks noGrp="1"/>
          </p:cNvSpPr>
          <p:nvPr>
            <p:ph type="body" idx="3"/>
          </p:nvPr>
        </p:nvSpPr>
        <p:spPr>
          <a:xfrm>
            <a:off x="3310350" y="2652029"/>
            <a:ext cx="25236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095" name="Google Shape;3095;p328"/>
          <p:cNvSpPr txBox="1">
            <a:spLocks noGrp="1"/>
          </p:cNvSpPr>
          <p:nvPr>
            <p:ph type="subTitle" idx="4"/>
          </p:nvPr>
        </p:nvSpPr>
        <p:spPr>
          <a:xfrm>
            <a:off x="3310350" y="1821582"/>
            <a:ext cx="25236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96" name="Google Shape;3096;p328"/>
          <p:cNvSpPr txBox="1">
            <a:spLocks noGrp="1"/>
          </p:cNvSpPr>
          <p:nvPr>
            <p:ph type="body" idx="5"/>
          </p:nvPr>
        </p:nvSpPr>
        <p:spPr>
          <a:xfrm>
            <a:off x="6358350" y="2652029"/>
            <a:ext cx="25236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097" name="Google Shape;3097;p328"/>
          <p:cNvSpPr txBox="1">
            <a:spLocks noGrp="1"/>
          </p:cNvSpPr>
          <p:nvPr>
            <p:ph type="subTitle" idx="6"/>
          </p:nvPr>
        </p:nvSpPr>
        <p:spPr>
          <a:xfrm>
            <a:off x="6358350" y="1821582"/>
            <a:ext cx="25236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6 Sections">
  <p:cSld name="TITLE_AND_BODY_1_1_1">
    <p:spTree>
      <p:nvGrpSpPr>
        <p:cNvPr id="1" name="Shape 3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Google Shape;3099;p329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100" name="Google Shape;3100;p329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01" name="Google Shape;3101;p329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2249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2" name="Google Shape;3102;p329"/>
          <p:cNvSpPr txBox="1">
            <a:spLocks noGrp="1"/>
          </p:cNvSpPr>
          <p:nvPr>
            <p:ph type="body" idx="1"/>
          </p:nvPr>
        </p:nvSpPr>
        <p:spPr>
          <a:xfrm>
            <a:off x="3154025" y="861100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103" name="Google Shape;3103;p329"/>
          <p:cNvSpPr txBox="1">
            <a:spLocks noGrp="1"/>
          </p:cNvSpPr>
          <p:nvPr>
            <p:ph type="subTitle" idx="2"/>
          </p:nvPr>
        </p:nvSpPr>
        <p:spPr>
          <a:xfrm>
            <a:off x="3154025" y="354650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04" name="Google Shape;3104;p329"/>
          <p:cNvSpPr txBox="1">
            <a:spLocks noGrp="1"/>
          </p:cNvSpPr>
          <p:nvPr>
            <p:ph type="body" idx="3"/>
          </p:nvPr>
        </p:nvSpPr>
        <p:spPr>
          <a:xfrm>
            <a:off x="5286300" y="861100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105" name="Google Shape;3105;p329"/>
          <p:cNvSpPr txBox="1">
            <a:spLocks noGrp="1"/>
          </p:cNvSpPr>
          <p:nvPr>
            <p:ph type="subTitle" idx="4"/>
          </p:nvPr>
        </p:nvSpPr>
        <p:spPr>
          <a:xfrm>
            <a:off x="5286300" y="354650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06" name="Google Shape;3106;p329"/>
          <p:cNvSpPr txBox="1">
            <a:spLocks noGrp="1"/>
          </p:cNvSpPr>
          <p:nvPr>
            <p:ph type="body" idx="5"/>
          </p:nvPr>
        </p:nvSpPr>
        <p:spPr>
          <a:xfrm>
            <a:off x="7420475" y="861100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107" name="Google Shape;3107;p329"/>
          <p:cNvSpPr txBox="1">
            <a:spLocks noGrp="1"/>
          </p:cNvSpPr>
          <p:nvPr>
            <p:ph type="subTitle" idx="6"/>
          </p:nvPr>
        </p:nvSpPr>
        <p:spPr>
          <a:xfrm>
            <a:off x="7420475" y="354650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08" name="Google Shape;3108;p329"/>
          <p:cNvSpPr txBox="1">
            <a:spLocks noGrp="1"/>
          </p:cNvSpPr>
          <p:nvPr>
            <p:ph type="body" idx="7"/>
          </p:nvPr>
        </p:nvSpPr>
        <p:spPr>
          <a:xfrm>
            <a:off x="3154025" y="3427914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109" name="Google Shape;3109;p329"/>
          <p:cNvSpPr txBox="1">
            <a:spLocks noGrp="1"/>
          </p:cNvSpPr>
          <p:nvPr>
            <p:ph type="subTitle" idx="8"/>
          </p:nvPr>
        </p:nvSpPr>
        <p:spPr>
          <a:xfrm>
            <a:off x="3154025" y="2921464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10" name="Google Shape;3110;p329"/>
          <p:cNvSpPr txBox="1">
            <a:spLocks noGrp="1"/>
          </p:cNvSpPr>
          <p:nvPr>
            <p:ph type="body" idx="9"/>
          </p:nvPr>
        </p:nvSpPr>
        <p:spPr>
          <a:xfrm>
            <a:off x="5286300" y="3427914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111" name="Google Shape;3111;p329"/>
          <p:cNvSpPr txBox="1">
            <a:spLocks noGrp="1"/>
          </p:cNvSpPr>
          <p:nvPr>
            <p:ph type="subTitle" idx="13"/>
          </p:nvPr>
        </p:nvSpPr>
        <p:spPr>
          <a:xfrm>
            <a:off x="5286300" y="2921464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12" name="Google Shape;3112;p329"/>
          <p:cNvSpPr txBox="1">
            <a:spLocks noGrp="1"/>
          </p:cNvSpPr>
          <p:nvPr>
            <p:ph type="body" idx="14"/>
          </p:nvPr>
        </p:nvSpPr>
        <p:spPr>
          <a:xfrm>
            <a:off x="7420475" y="3427914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113" name="Google Shape;3113;p329"/>
          <p:cNvSpPr txBox="1">
            <a:spLocks noGrp="1"/>
          </p:cNvSpPr>
          <p:nvPr>
            <p:ph type="subTitle" idx="15"/>
          </p:nvPr>
        </p:nvSpPr>
        <p:spPr>
          <a:xfrm>
            <a:off x="7420475" y="2921464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3 Bullets Green">
  <p:cSld name="TITLE_AND_BODY_1_1_1_1">
    <p:spTree>
      <p:nvGrpSpPr>
        <p:cNvPr id="1" name="Shape 3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Google Shape;3115;p330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6" name="Google Shape;3116;p330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117" name="Google Shape;3117;p330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8" name="Google Shape;3118;p330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9" name="Google Shape;3119;p330"/>
          <p:cNvSpPr txBox="1">
            <a:spLocks noGrp="1"/>
          </p:cNvSpPr>
          <p:nvPr>
            <p:ph type="subTitle" idx="1"/>
          </p:nvPr>
        </p:nvSpPr>
        <p:spPr>
          <a:xfrm>
            <a:off x="5028281" y="1205257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120" name="Google Shape;3120;p330"/>
          <p:cNvSpPr txBox="1">
            <a:spLocks noGrp="1"/>
          </p:cNvSpPr>
          <p:nvPr>
            <p:ph type="subTitle" idx="2"/>
          </p:nvPr>
        </p:nvSpPr>
        <p:spPr>
          <a:xfrm>
            <a:off x="5028281" y="168192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21" name="Google Shape;3121;p330"/>
          <p:cNvSpPr txBox="1">
            <a:spLocks noGrp="1"/>
          </p:cNvSpPr>
          <p:nvPr>
            <p:ph type="subTitle" idx="3"/>
          </p:nvPr>
        </p:nvSpPr>
        <p:spPr>
          <a:xfrm>
            <a:off x="6164256" y="173911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2" name="Google Shape;3122;p330"/>
          <p:cNvSpPr txBox="1">
            <a:spLocks noGrp="1"/>
          </p:cNvSpPr>
          <p:nvPr>
            <p:ph type="subTitle" idx="4"/>
          </p:nvPr>
        </p:nvSpPr>
        <p:spPr>
          <a:xfrm>
            <a:off x="6164256" y="239266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3" name="Google Shape;3123;p330"/>
          <p:cNvSpPr txBox="1">
            <a:spLocks noGrp="1"/>
          </p:cNvSpPr>
          <p:nvPr>
            <p:ph type="subTitle" idx="5"/>
          </p:nvPr>
        </p:nvSpPr>
        <p:spPr>
          <a:xfrm>
            <a:off x="6164256" y="305702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4" name="Google Shape;3124;p330"/>
          <p:cNvSpPr txBox="1">
            <a:spLocks noGrp="1"/>
          </p:cNvSpPr>
          <p:nvPr>
            <p:ph type="subTitle" idx="6"/>
          </p:nvPr>
        </p:nvSpPr>
        <p:spPr>
          <a:xfrm>
            <a:off x="5028281" y="232500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25" name="Google Shape;3125;p330"/>
          <p:cNvSpPr txBox="1">
            <a:spLocks noGrp="1"/>
          </p:cNvSpPr>
          <p:nvPr>
            <p:ph type="subTitle" idx="7"/>
          </p:nvPr>
        </p:nvSpPr>
        <p:spPr>
          <a:xfrm>
            <a:off x="5028281" y="2989366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3 Bullets Dark Green">
  <p:cSld name="TITLE_AND_BODY_1_1_1_1_2"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331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3128" name="Google Shape;3128;p331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129" name="Google Shape;3129;p331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0" name="Google Shape;3130;p331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1" name="Google Shape;3131;p331"/>
          <p:cNvSpPr txBox="1">
            <a:spLocks noGrp="1"/>
          </p:cNvSpPr>
          <p:nvPr>
            <p:ph type="subTitle" idx="1"/>
          </p:nvPr>
        </p:nvSpPr>
        <p:spPr>
          <a:xfrm>
            <a:off x="5028281" y="1205257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132" name="Google Shape;3132;p331"/>
          <p:cNvSpPr txBox="1">
            <a:spLocks noGrp="1"/>
          </p:cNvSpPr>
          <p:nvPr>
            <p:ph type="subTitle" idx="2"/>
          </p:nvPr>
        </p:nvSpPr>
        <p:spPr>
          <a:xfrm>
            <a:off x="5028281" y="168192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33" name="Google Shape;3133;p331"/>
          <p:cNvSpPr txBox="1">
            <a:spLocks noGrp="1"/>
          </p:cNvSpPr>
          <p:nvPr>
            <p:ph type="subTitle" idx="3"/>
          </p:nvPr>
        </p:nvSpPr>
        <p:spPr>
          <a:xfrm>
            <a:off x="6164256" y="173911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4" name="Google Shape;3134;p331"/>
          <p:cNvSpPr txBox="1">
            <a:spLocks noGrp="1"/>
          </p:cNvSpPr>
          <p:nvPr>
            <p:ph type="subTitle" idx="4"/>
          </p:nvPr>
        </p:nvSpPr>
        <p:spPr>
          <a:xfrm>
            <a:off x="6164256" y="239266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5" name="Google Shape;3135;p331"/>
          <p:cNvSpPr txBox="1">
            <a:spLocks noGrp="1"/>
          </p:cNvSpPr>
          <p:nvPr>
            <p:ph type="subTitle" idx="5"/>
          </p:nvPr>
        </p:nvSpPr>
        <p:spPr>
          <a:xfrm>
            <a:off x="6164256" y="305702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6" name="Google Shape;3136;p331"/>
          <p:cNvSpPr txBox="1">
            <a:spLocks noGrp="1"/>
          </p:cNvSpPr>
          <p:nvPr>
            <p:ph type="subTitle" idx="6"/>
          </p:nvPr>
        </p:nvSpPr>
        <p:spPr>
          <a:xfrm>
            <a:off x="5028281" y="232500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37" name="Google Shape;3137;p331"/>
          <p:cNvSpPr txBox="1">
            <a:spLocks noGrp="1"/>
          </p:cNvSpPr>
          <p:nvPr>
            <p:ph type="subTitle" idx="7"/>
          </p:nvPr>
        </p:nvSpPr>
        <p:spPr>
          <a:xfrm>
            <a:off x="5028281" y="2989366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4 Bullets Green">
  <p:cSld name="TITLE_AND_BODY_1_1_1_1_1">
    <p:spTree>
      <p:nvGrpSpPr>
        <p:cNvPr id="1" name="Shape 3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" name="Google Shape;3139;p332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332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141" name="Google Shape;3141;p332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42" name="Google Shape;3142;p332"/>
          <p:cNvSpPr txBox="1">
            <a:spLocks noGrp="1"/>
          </p:cNvSpPr>
          <p:nvPr>
            <p:ph type="subTitle" idx="1"/>
          </p:nvPr>
        </p:nvSpPr>
        <p:spPr>
          <a:xfrm>
            <a:off x="5028281" y="889271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143" name="Google Shape;3143;p332"/>
          <p:cNvSpPr txBox="1">
            <a:spLocks noGrp="1"/>
          </p:cNvSpPr>
          <p:nvPr>
            <p:ph type="subTitle" idx="2"/>
          </p:nvPr>
        </p:nvSpPr>
        <p:spPr>
          <a:xfrm>
            <a:off x="5028281" y="136594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44" name="Google Shape;3144;p332"/>
          <p:cNvSpPr txBox="1">
            <a:spLocks noGrp="1"/>
          </p:cNvSpPr>
          <p:nvPr>
            <p:ph type="subTitle" idx="3"/>
          </p:nvPr>
        </p:nvSpPr>
        <p:spPr>
          <a:xfrm>
            <a:off x="6164256" y="1423125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5" name="Google Shape;3145;p332"/>
          <p:cNvSpPr txBox="1">
            <a:spLocks noGrp="1"/>
          </p:cNvSpPr>
          <p:nvPr>
            <p:ph type="subTitle" idx="4"/>
          </p:nvPr>
        </p:nvSpPr>
        <p:spPr>
          <a:xfrm>
            <a:off x="6164256" y="207668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6" name="Google Shape;3146;p332"/>
          <p:cNvSpPr txBox="1">
            <a:spLocks noGrp="1"/>
          </p:cNvSpPr>
          <p:nvPr>
            <p:ph type="subTitle" idx="5"/>
          </p:nvPr>
        </p:nvSpPr>
        <p:spPr>
          <a:xfrm>
            <a:off x="6164256" y="274104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7" name="Google Shape;3147;p332"/>
          <p:cNvSpPr txBox="1">
            <a:spLocks noGrp="1"/>
          </p:cNvSpPr>
          <p:nvPr>
            <p:ph type="subTitle" idx="6"/>
          </p:nvPr>
        </p:nvSpPr>
        <p:spPr>
          <a:xfrm>
            <a:off x="6164256" y="338840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8" name="Google Shape;3148;p332"/>
          <p:cNvSpPr txBox="1">
            <a:spLocks noGrp="1"/>
          </p:cNvSpPr>
          <p:nvPr>
            <p:ph type="subTitle" idx="7"/>
          </p:nvPr>
        </p:nvSpPr>
        <p:spPr>
          <a:xfrm>
            <a:off x="5028281" y="200901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49" name="Google Shape;3149;p332"/>
          <p:cNvSpPr txBox="1">
            <a:spLocks noGrp="1"/>
          </p:cNvSpPr>
          <p:nvPr>
            <p:ph type="subTitle" idx="8"/>
          </p:nvPr>
        </p:nvSpPr>
        <p:spPr>
          <a:xfrm>
            <a:off x="5028281" y="26733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50" name="Google Shape;3150;p332"/>
          <p:cNvSpPr txBox="1">
            <a:spLocks noGrp="1"/>
          </p:cNvSpPr>
          <p:nvPr>
            <p:ph type="subTitle" idx="9"/>
          </p:nvPr>
        </p:nvSpPr>
        <p:spPr>
          <a:xfrm>
            <a:off x="5028281" y="33377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51" name="Google Shape;3151;p332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4 Bullets Dark Green">
  <p:cSld name="TITLE_AND_BODY_1_1_1_1_1_2">
    <p:spTree>
      <p:nvGrpSpPr>
        <p:cNvPr id="1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" name="Google Shape;3153;p333"/>
          <p:cNvSpPr/>
          <p:nvPr/>
        </p:nvSpPr>
        <p:spPr>
          <a:xfrm>
            <a:off x="-55550" y="-11200"/>
            <a:ext cx="4499700" cy="515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4" name="Google Shape;3154;p333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155" name="Google Shape;3155;p333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56" name="Google Shape;3156;p333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7" name="Google Shape;3157;p333"/>
          <p:cNvSpPr txBox="1">
            <a:spLocks noGrp="1"/>
          </p:cNvSpPr>
          <p:nvPr>
            <p:ph type="subTitle" idx="1"/>
          </p:nvPr>
        </p:nvSpPr>
        <p:spPr>
          <a:xfrm>
            <a:off x="5028281" y="889271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158" name="Google Shape;3158;p333"/>
          <p:cNvSpPr txBox="1">
            <a:spLocks noGrp="1"/>
          </p:cNvSpPr>
          <p:nvPr>
            <p:ph type="subTitle" idx="2"/>
          </p:nvPr>
        </p:nvSpPr>
        <p:spPr>
          <a:xfrm>
            <a:off x="5028281" y="136594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59" name="Google Shape;3159;p333"/>
          <p:cNvSpPr txBox="1">
            <a:spLocks noGrp="1"/>
          </p:cNvSpPr>
          <p:nvPr>
            <p:ph type="subTitle" idx="3"/>
          </p:nvPr>
        </p:nvSpPr>
        <p:spPr>
          <a:xfrm>
            <a:off x="6164256" y="1423125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0" name="Google Shape;3160;p333"/>
          <p:cNvSpPr txBox="1">
            <a:spLocks noGrp="1"/>
          </p:cNvSpPr>
          <p:nvPr>
            <p:ph type="subTitle" idx="4"/>
          </p:nvPr>
        </p:nvSpPr>
        <p:spPr>
          <a:xfrm>
            <a:off x="6164256" y="207668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1" name="Google Shape;3161;p333"/>
          <p:cNvSpPr txBox="1">
            <a:spLocks noGrp="1"/>
          </p:cNvSpPr>
          <p:nvPr>
            <p:ph type="subTitle" idx="5"/>
          </p:nvPr>
        </p:nvSpPr>
        <p:spPr>
          <a:xfrm>
            <a:off x="6164256" y="274104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2" name="Google Shape;3162;p333"/>
          <p:cNvSpPr txBox="1">
            <a:spLocks noGrp="1"/>
          </p:cNvSpPr>
          <p:nvPr>
            <p:ph type="subTitle" idx="6"/>
          </p:nvPr>
        </p:nvSpPr>
        <p:spPr>
          <a:xfrm>
            <a:off x="6164256" y="338840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3" name="Google Shape;3163;p333"/>
          <p:cNvSpPr txBox="1">
            <a:spLocks noGrp="1"/>
          </p:cNvSpPr>
          <p:nvPr>
            <p:ph type="subTitle" idx="7"/>
          </p:nvPr>
        </p:nvSpPr>
        <p:spPr>
          <a:xfrm>
            <a:off x="5028281" y="200901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64" name="Google Shape;3164;p333"/>
          <p:cNvSpPr txBox="1">
            <a:spLocks noGrp="1"/>
          </p:cNvSpPr>
          <p:nvPr>
            <p:ph type="subTitle" idx="8"/>
          </p:nvPr>
        </p:nvSpPr>
        <p:spPr>
          <a:xfrm>
            <a:off x="5028281" y="26733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65" name="Google Shape;3165;p333"/>
          <p:cNvSpPr txBox="1">
            <a:spLocks noGrp="1"/>
          </p:cNvSpPr>
          <p:nvPr>
            <p:ph type="subTitle" idx="9"/>
          </p:nvPr>
        </p:nvSpPr>
        <p:spPr>
          <a:xfrm>
            <a:off x="5028281" y="33377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5 Bullets Dark Green">
  <p:cSld name="TITLE_AND_BODY_1_1_1_1_1_1">
    <p:spTree>
      <p:nvGrpSpPr>
        <p:cNvPr id="1" name="Shape 3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" name="Google Shape;3167;p334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8" name="Google Shape;3168;p334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169" name="Google Shape;3169;p334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0" name="Google Shape;3170;p334"/>
          <p:cNvSpPr txBox="1">
            <a:spLocks noGrp="1"/>
          </p:cNvSpPr>
          <p:nvPr>
            <p:ph type="subTitle" idx="1"/>
          </p:nvPr>
        </p:nvSpPr>
        <p:spPr>
          <a:xfrm>
            <a:off x="5028281" y="584471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171" name="Google Shape;3171;p334"/>
          <p:cNvSpPr txBox="1">
            <a:spLocks noGrp="1"/>
          </p:cNvSpPr>
          <p:nvPr>
            <p:ph type="subTitle" idx="2"/>
          </p:nvPr>
        </p:nvSpPr>
        <p:spPr>
          <a:xfrm>
            <a:off x="5028281" y="106114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72" name="Google Shape;3172;p334"/>
          <p:cNvSpPr txBox="1">
            <a:spLocks noGrp="1"/>
          </p:cNvSpPr>
          <p:nvPr>
            <p:ph type="subTitle" idx="3"/>
          </p:nvPr>
        </p:nvSpPr>
        <p:spPr>
          <a:xfrm>
            <a:off x="6164256" y="1118325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3" name="Google Shape;3173;p334"/>
          <p:cNvSpPr txBox="1">
            <a:spLocks noGrp="1"/>
          </p:cNvSpPr>
          <p:nvPr>
            <p:ph type="subTitle" idx="4"/>
          </p:nvPr>
        </p:nvSpPr>
        <p:spPr>
          <a:xfrm>
            <a:off x="6164256" y="177188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4" name="Google Shape;3174;p334"/>
          <p:cNvSpPr txBox="1">
            <a:spLocks noGrp="1"/>
          </p:cNvSpPr>
          <p:nvPr>
            <p:ph type="subTitle" idx="5"/>
          </p:nvPr>
        </p:nvSpPr>
        <p:spPr>
          <a:xfrm>
            <a:off x="6164256" y="243624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5" name="Google Shape;3175;p334"/>
          <p:cNvSpPr txBox="1">
            <a:spLocks noGrp="1"/>
          </p:cNvSpPr>
          <p:nvPr>
            <p:ph type="subTitle" idx="6"/>
          </p:nvPr>
        </p:nvSpPr>
        <p:spPr>
          <a:xfrm>
            <a:off x="6164256" y="308360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6" name="Google Shape;3176;p334"/>
          <p:cNvSpPr txBox="1">
            <a:spLocks noGrp="1"/>
          </p:cNvSpPr>
          <p:nvPr>
            <p:ph type="subTitle" idx="7"/>
          </p:nvPr>
        </p:nvSpPr>
        <p:spPr>
          <a:xfrm>
            <a:off x="5028281" y="170421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77" name="Google Shape;3177;p334"/>
          <p:cNvSpPr txBox="1">
            <a:spLocks noGrp="1"/>
          </p:cNvSpPr>
          <p:nvPr>
            <p:ph type="subTitle" idx="8"/>
          </p:nvPr>
        </p:nvSpPr>
        <p:spPr>
          <a:xfrm>
            <a:off x="5028281" y="23685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78" name="Google Shape;3178;p334"/>
          <p:cNvSpPr txBox="1">
            <a:spLocks noGrp="1"/>
          </p:cNvSpPr>
          <p:nvPr>
            <p:ph type="subTitle" idx="9"/>
          </p:nvPr>
        </p:nvSpPr>
        <p:spPr>
          <a:xfrm>
            <a:off x="5028281" y="30329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79" name="Google Shape;3179;p334"/>
          <p:cNvSpPr txBox="1">
            <a:spLocks noGrp="1"/>
          </p:cNvSpPr>
          <p:nvPr>
            <p:ph type="subTitle" idx="13"/>
          </p:nvPr>
        </p:nvSpPr>
        <p:spPr>
          <a:xfrm>
            <a:off x="6164256" y="373097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0" name="Google Shape;3180;p334"/>
          <p:cNvSpPr txBox="1">
            <a:spLocks noGrp="1"/>
          </p:cNvSpPr>
          <p:nvPr>
            <p:ph type="subTitle" idx="14"/>
          </p:nvPr>
        </p:nvSpPr>
        <p:spPr>
          <a:xfrm>
            <a:off x="5028281" y="3680355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81" name="Google Shape;3181;p334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5 Bullets Green">
  <p:cSld name="TITLE_AND_BODY_1_1_1_1_1_1_1"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335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4" name="Google Shape;3184;p335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185" name="Google Shape;3185;p335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86" name="Google Shape;3186;p335"/>
          <p:cNvSpPr txBox="1">
            <a:spLocks noGrp="1"/>
          </p:cNvSpPr>
          <p:nvPr>
            <p:ph type="subTitle" idx="1"/>
          </p:nvPr>
        </p:nvSpPr>
        <p:spPr>
          <a:xfrm>
            <a:off x="5028281" y="584471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187" name="Google Shape;3187;p335"/>
          <p:cNvSpPr txBox="1">
            <a:spLocks noGrp="1"/>
          </p:cNvSpPr>
          <p:nvPr>
            <p:ph type="subTitle" idx="2"/>
          </p:nvPr>
        </p:nvSpPr>
        <p:spPr>
          <a:xfrm>
            <a:off x="5028281" y="106114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88" name="Google Shape;3188;p335"/>
          <p:cNvSpPr txBox="1">
            <a:spLocks noGrp="1"/>
          </p:cNvSpPr>
          <p:nvPr>
            <p:ph type="subTitle" idx="3"/>
          </p:nvPr>
        </p:nvSpPr>
        <p:spPr>
          <a:xfrm>
            <a:off x="6164256" y="1118325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9" name="Google Shape;3189;p335"/>
          <p:cNvSpPr txBox="1">
            <a:spLocks noGrp="1"/>
          </p:cNvSpPr>
          <p:nvPr>
            <p:ph type="subTitle" idx="4"/>
          </p:nvPr>
        </p:nvSpPr>
        <p:spPr>
          <a:xfrm>
            <a:off x="6164256" y="177188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0" name="Google Shape;3190;p335"/>
          <p:cNvSpPr txBox="1">
            <a:spLocks noGrp="1"/>
          </p:cNvSpPr>
          <p:nvPr>
            <p:ph type="subTitle" idx="5"/>
          </p:nvPr>
        </p:nvSpPr>
        <p:spPr>
          <a:xfrm>
            <a:off x="6164256" y="243624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1" name="Google Shape;3191;p335"/>
          <p:cNvSpPr txBox="1">
            <a:spLocks noGrp="1"/>
          </p:cNvSpPr>
          <p:nvPr>
            <p:ph type="subTitle" idx="6"/>
          </p:nvPr>
        </p:nvSpPr>
        <p:spPr>
          <a:xfrm>
            <a:off x="6164256" y="308360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2" name="Google Shape;3192;p335"/>
          <p:cNvSpPr txBox="1">
            <a:spLocks noGrp="1"/>
          </p:cNvSpPr>
          <p:nvPr>
            <p:ph type="subTitle" idx="7"/>
          </p:nvPr>
        </p:nvSpPr>
        <p:spPr>
          <a:xfrm>
            <a:off x="5028281" y="170421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93" name="Google Shape;3193;p335"/>
          <p:cNvSpPr txBox="1">
            <a:spLocks noGrp="1"/>
          </p:cNvSpPr>
          <p:nvPr>
            <p:ph type="subTitle" idx="8"/>
          </p:nvPr>
        </p:nvSpPr>
        <p:spPr>
          <a:xfrm>
            <a:off x="5028281" y="23685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94" name="Google Shape;3194;p335"/>
          <p:cNvSpPr txBox="1">
            <a:spLocks noGrp="1"/>
          </p:cNvSpPr>
          <p:nvPr>
            <p:ph type="subTitle" idx="9"/>
          </p:nvPr>
        </p:nvSpPr>
        <p:spPr>
          <a:xfrm>
            <a:off x="5028281" y="30329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95" name="Google Shape;3195;p335"/>
          <p:cNvSpPr txBox="1">
            <a:spLocks noGrp="1"/>
          </p:cNvSpPr>
          <p:nvPr>
            <p:ph type="subTitle" idx="13"/>
          </p:nvPr>
        </p:nvSpPr>
        <p:spPr>
          <a:xfrm>
            <a:off x="6164256" y="373097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6" name="Google Shape;3196;p335"/>
          <p:cNvSpPr txBox="1">
            <a:spLocks noGrp="1"/>
          </p:cNvSpPr>
          <p:nvPr>
            <p:ph type="subTitle" idx="14"/>
          </p:nvPr>
        </p:nvSpPr>
        <p:spPr>
          <a:xfrm>
            <a:off x="5028281" y="3680355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97" name="Google Shape;3197;p335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5 Bullets Green">
  <p:cSld name="TITLE_AND_BODY_1_1_1_1_1_1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4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33" name="Google Shape;333;p34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4" name="Google Shape;334;p34"/>
          <p:cNvSpPr txBox="1">
            <a:spLocks noGrp="1"/>
          </p:cNvSpPr>
          <p:nvPr>
            <p:ph type="subTitle" idx="1"/>
          </p:nvPr>
        </p:nvSpPr>
        <p:spPr>
          <a:xfrm>
            <a:off x="5028281" y="584471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5" name="Google Shape;335;p34"/>
          <p:cNvSpPr txBox="1">
            <a:spLocks noGrp="1"/>
          </p:cNvSpPr>
          <p:nvPr>
            <p:ph type="subTitle" idx="2"/>
          </p:nvPr>
        </p:nvSpPr>
        <p:spPr>
          <a:xfrm>
            <a:off x="5028281" y="106114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36" name="Google Shape;336;p34"/>
          <p:cNvSpPr txBox="1">
            <a:spLocks noGrp="1"/>
          </p:cNvSpPr>
          <p:nvPr>
            <p:ph type="subTitle" idx="3"/>
          </p:nvPr>
        </p:nvSpPr>
        <p:spPr>
          <a:xfrm>
            <a:off x="6164256" y="1118325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34"/>
          <p:cNvSpPr txBox="1">
            <a:spLocks noGrp="1"/>
          </p:cNvSpPr>
          <p:nvPr>
            <p:ph type="subTitle" idx="4"/>
          </p:nvPr>
        </p:nvSpPr>
        <p:spPr>
          <a:xfrm>
            <a:off x="6164256" y="177188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4"/>
          <p:cNvSpPr txBox="1">
            <a:spLocks noGrp="1"/>
          </p:cNvSpPr>
          <p:nvPr>
            <p:ph type="subTitle" idx="5"/>
          </p:nvPr>
        </p:nvSpPr>
        <p:spPr>
          <a:xfrm>
            <a:off x="6164256" y="243624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4"/>
          <p:cNvSpPr txBox="1">
            <a:spLocks noGrp="1"/>
          </p:cNvSpPr>
          <p:nvPr>
            <p:ph type="subTitle" idx="6"/>
          </p:nvPr>
        </p:nvSpPr>
        <p:spPr>
          <a:xfrm>
            <a:off x="6164256" y="308360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34"/>
          <p:cNvSpPr txBox="1">
            <a:spLocks noGrp="1"/>
          </p:cNvSpPr>
          <p:nvPr>
            <p:ph type="subTitle" idx="7"/>
          </p:nvPr>
        </p:nvSpPr>
        <p:spPr>
          <a:xfrm>
            <a:off x="5028281" y="170421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1" name="Google Shape;341;p34"/>
          <p:cNvSpPr txBox="1">
            <a:spLocks noGrp="1"/>
          </p:cNvSpPr>
          <p:nvPr>
            <p:ph type="subTitle" idx="8"/>
          </p:nvPr>
        </p:nvSpPr>
        <p:spPr>
          <a:xfrm>
            <a:off x="5028281" y="23685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2" name="Google Shape;342;p34"/>
          <p:cNvSpPr txBox="1">
            <a:spLocks noGrp="1"/>
          </p:cNvSpPr>
          <p:nvPr>
            <p:ph type="subTitle" idx="9"/>
          </p:nvPr>
        </p:nvSpPr>
        <p:spPr>
          <a:xfrm>
            <a:off x="5028281" y="30329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3" name="Google Shape;343;p34"/>
          <p:cNvSpPr txBox="1">
            <a:spLocks noGrp="1"/>
          </p:cNvSpPr>
          <p:nvPr>
            <p:ph type="subTitle" idx="13"/>
          </p:nvPr>
        </p:nvSpPr>
        <p:spPr>
          <a:xfrm>
            <a:off x="6164256" y="373097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4"/>
          <p:cNvSpPr txBox="1">
            <a:spLocks noGrp="1"/>
          </p:cNvSpPr>
          <p:nvPr>
            <p:ph type="subTitle" idx="14"/>
          </p:nvPr>
        </p:nvSpPr>
        <p:spPr>
          <a:xfrm>
            <a:off x="5028281" y="3680355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5" name="Google Shape;345;p34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6 Callouts">
  <p:cSld name="2_Split column &amp; headline, body copy">
    <p:bg>
      <p:bgPr>
        <a:solidFill>
          <a:srgbClr val="FFFFFF"/>
        </a:solidFill>
        <a:effectLst/>
      </p:bgPr>
    </p:bg>
    <p:spTree>
      <p:nvGrpSpPr>
        <p:cNvPr id="1" name="Shape 3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9" name="Google Shape;3199;p336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0" name="Google Shape;3200;p336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1" name="Google Shape;3201;p336"/>
          <p:cNvSpPr txBox="1">
            <a:spLocks noGrp="1"/>
          </p:cNvSpPr>
          <p:nvPr>
            <p:ph type="subTitle" idx="1"/>
          </p:nvPr>
        </p:nvSpPr>
        <p:spPr>
          <a:xfrm>
            <a:off x="403625" y="2225096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202" name="Google Shape;3202;p336"/>
          <p:cNvSpPr txBox="1">
            <a:spLocks noGrp="1"/>
          </p:cNvSpPr>
          <p:nvPr>
            <p:ph type="subTitle" idx="2"/>
          </p:nvPr>
        </p:nvSpPr>
        <p:spPr>
          <a:xfrm>
            <a:off x="403625" y="332658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203" name="Google Shape;3203;p336"/>
          <p:cNvSpPr txBox="1">
            <a:spLocks noGrp="1"/>
          </p:cNvSpPr>
          <p:nvPr>
            <p:ph type="subTitle" idx="3"/>
          </p:nvPr>
        </p:nvSpPr>
        <p:spPr>
          <a:xfrm>
            <a:off x="403625" y="442163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204" name="Google Shape;3204;p336"/>
          <p:cNvSpPr txBox="1">
            <a:spLocks noGrp="1"/>
          </p:cNvSpPr>
          <p:nvPr>
            <p:ph type="subTitle" idx="4"/>
          </p:nvPr>
        </p:nvSpPr>
        <p:spPr>
          <a:xfrm>
            <a:off x="3471588" y="2225096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205" name="Google Shape;3205;p336"/>
          <p:cNvSpPr txBox="1">
            <a:spLocks noGrp="1"/>
          </p:cNvSpPr>
          <p:nvPr>
            <p:ph type="subTitle" idx="5"/>
          </p:nvPr>
        </p:nvSpPr>
        <p:spPr>
          <a:xfrm>
            <a:off x="3471588" y="332658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206" name="Google Shape;3206;p336"/>
          <p:cNvSpPr txBox="1">
            <a:spLocks noGrp="1"/>
          </p:cNvSpPr>
          <p:nvPr>
            <p:ph type="subTitle" idx="6"/>
          </p:nvPr>
        </p:nvSpPr>
        <p:spPr>
          <a:xfrm>
            <a:off x="3471588" y="442163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207" name="Google Shape;3207;p336"/>
          <p:cNvSpPr txBox="1">
            <a:spLocks noGrp="1"/>
          </p:cNvSpPr>
          <p:nvPr>
            <p:ph type="subTitle" idx="7"/>
          </p:nvPr>
        </p:nvSpPr>
        <p:spPr>
          <a:xfrm>
            <a:off x="6577755" y="2225096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208" name="Google Shape;3208;p336"/>
          <p:cNvSpPr txBox="1">
            <a:spLocks noGrp="1"/>
          </p:cNvSpPr>
          <p:nvPr>
            <p:ph type="subTitle" idx="8"/>
          </p:nvPr>
        </p:nvSpPr>
        <p:spPr>
          <a:xfrm>
            <a:off x="6577755" y="332658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209" name="Google Shape;3209;p336"/>
          <p:cNvSpPr txBox="1">
            <a:spLocks noGrp="1"/>
          </p:cNvSpPr>
          <p:nvPr>
            <p:ph type="subTitle" idx="9"/>
          </p:nvPr>
        </p:nvSpPr>
        <p:spPr>
          <a:xfrm>
            <a:off x="6577755" y="442163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- Photo">
  <p:cSld name="1_Split column &amp; headline, body copy_1_1_1">
    <p:bg>
      <p:bgPr>
        <a:solidFill>
          <a:schemeClr val="lt2"/>
        </a:solidFill>
        <a:effectLst/>
      </p:bgPr>
    </p:bg>
    <p:spTree>
      <p:nvGrpSpPr>
        <p:cNvPr id="1" name="Shape 3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11" name="Google Shape;3211;p337"/>
          <p:cNvCxnSpPr/>
          <p:nvPr/>
        </p:nvCxnSpPr>
        <p:spPr>
          <a:xfrm>
            <a:off x="6159625" y="3390050"/>
            <a:ext cx="3032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2" name="Google Shape;3212;p337"/>
          <p:cNvSpPr txBox="1">
            <a:spLocks noGrp="1"/>
          </p:cNvSpPr>
          <p:nvPr>
            <p:ph type="subTitle" idx="1"/>
          </p:nvPr>
        </p:nvSpPr>
        <p:spPr>
          <a:xfrm>
            <a:off x="4577075" y="2443250"/>
            <a:ext cx="38490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pos="2991">
          <p15:clr>
            <a:srgbClr val="FA7B17"/>
          </p15:clr>
        </p15:guide>
        <p15:guide id="3" pos="2775">
          <p15:clr>
            <a:srgbClr val="FA7B17"/>
          </p15:clr>
        </p15:guide>
        <p15:guide id="4" orient="horz" pos="2949">
          <p15:clr>
            <a:srgbClr val="FA7B17"/>
          </p15:clr>
        </p15:guide>
      </p15:sldGuideLst>
    </p:ext>
  </p:extLs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Dark Green Background" type="tx">
  <p:cSld name="TITLE_AND_BODY">
    <p:bg>
      <p:bgPr>
        <a:solidFill>
          <a:schemeClr val="dk2"/>
        </a:solidFill>
        <a:effectLst/>
      </p:bgPr>
    </p:bg>
    <p:spTree>
      <p:nvGrpSpPr>
        <p:cNvPr id="1" name="Shape 3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14" name="Google Shape;3214;p338"/>
          <p:cNvCxnSpPr/>
          <p:nvPr/>
        </p:nvCxnSpPr>
        <p:spPr>
          <a:xfrm>
            <a:off x="6506725" y="3390050"/>
            <a:ext cx="2671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5" name="Google Shape;3215;p338"/>
          <p:cNvSpPr txBox="1">
            <a:spLocks noGrp="1"/>
          </p:cNvSpPr>
          <p:nvPr>
            <p:ph type="subTitle" idx="1"/>
          </p:nvPr>
        </p:nvSpPr>
        <p:spPr>
          <a:xfrm>
            <a:off x="4577075" y="2443250"/>
            <a:ext cx="38490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Green Background">
  <p:cSld name="TITLE_AND_BODY_1">
    <p:bg>
      <p:bgPr>
        <a:solidFill>
          <a:schemeClr val="lt2"/>
        </a:solidFill>
        <a:effectLst/>
      </p:bgPr>
    </p:bg>
    <p:spTree>
      <p:nvGrpSpPr>
        <p:cNvPr id="1" name="Shape 3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17" name="Google Shape;3217;p339"/>
          <p:cNvCxnSpPr/>
          <p:nvPr/>
        </p:nvCxnSpPr>
        <p:spPr>
          <a:xfrm>
            <a:off x="6506725" y="3390050"/>
            <a:ext cx="2671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8" name="Google Shape;3218;p339"/>
          <p:cNvSpPr txBox="1">
            <a:spLocks noGrp="1"/>
          </p:cNvSpPr>
          <p:nvPr>
            <p:ph type="subTitle" idx="1"/>
          </p:nvPr>
        </p:nvSpPr>
        <p:spPr>
          <a:xfrm>
            <a:off x="4577075" y="2443250"/>
            <a:ext cx="38490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 Care Closing Slide - Green Background">
  <p:cSld name="TITLE_AND_BODY_1_2">
    <p:bg>
      <p:bgPr>
        <a:solidFill>
          <a:schemeClr val="lt2"/>
        </a:solidFill>
        <a:effectLst/>
      </p:bgPr>
    </p:bg>
    <p:spTree>
      <p:nvGrpSpPr>
        <p:cNvPr id="1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Google Shape;3220;p340"/>
          <p:cNvSpPr txBox="1"/>
          <p:nvPr/>
        </p:nvSpPr>
        <p:spPr>
          <a:xfrm>
            <a:off x="320100" y="321300"/>
            <a:ext cx="5066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Take care</a:t>
            </a:r>
            <a:endParaRPr sz="5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221" name="Google Shape;3221;p340"/>
          <p:cNvPicPr preferRelativeResize="0"/>
          <p:nvPr/>
        </p:nvPicPr>
        <p:blipFill rotWithShape="1">
          <a:blip r:embed="rId2">
            <a:alphaModFix/>
          </a:blip>
          <a:srcRect t="4229" b="4229"/>
          <a:stretch/>
        </p:blipFill>
        <p:spPr>
          <a:xfrm>
            <a:off x="320100" y="4583858"/>
            <a:ext cx="1444799" cy="220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 Care Closing Slide - Dark Green with Photos">
  <p:cSld name="TITLE_AND_BODY_1_2_1">
    <p:bg>
      <p:bgPr>
        <a:solidFill>
          <a:schemeClr val="dk2"/>
        </a:solidFill>
        <a:effectLst/>
      </p:bgPr>
    </p:bg>
    <p:spTree>
      <p:nvGrpSpPr>
        <p:cNvPr id="1" name="Shape 3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3" name="Google Shape;3223;p34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16631"/>
          <a:stretch/>
        </p:blipFill>
        <p:spPr>
          <a:xfrm>
            <a:off x="563100" y="0"/>
            <a:ext cx="1543850" cy="193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4" name="Google Shape;3224;p3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9778" y="321300"/>
            <a:ext cx="2024976" cy="1349586"/>
          </a:xfrm>
          <a:prstGeom prst="rect">
            <a:avLst/>
          </a:prstGeom>
          <a:noFill/>
          <a:ln>
            <a:noFill/>
          </a:ln>
        </p:spPr>
      </p:pic>
      <p:sp>
        <p:nvSpPr>
          <p:cNvPr id="3225" name="Google Shape;3225;p341"/>
          <p:cNvSpPr txBox="1"/>
          <p:nvPr/>
        </p:nvSpPr>
        <p:spPr>
          <a:xfrm>
            <a:off x="2448150" y="2316591"/>
            <a:ext cx="42477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Take care</a:t>
            </a:r>
            <a:endParaRPr sz="4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226" name="Google Shape;3226;p341"/>
          <p:cNvPicPr preferRelativeResize="0"/>
          <p:nvPr/>
        </p:nvPicPr>
        <p:blipFill rotWithShape="1">
          <a:blip r:embed="rId5">
            <a:alphaModFix/>
          </a:blip>
          <a:srcRect t="3316"/>
          <a:stretch/>
        </p:blipFill>
        <p:spPr>
          <a:xfrm>
            <a:off x="7378313" y="3071375"/>
            <a:ext cx="1428374" cy="20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7" name="Google Shape;3227;p341"/>
          <p:cNvPicPr preferRelativeResize="0"/>
          <p:nvPr/>
        </p:nvPicPr>
        <p:blipFill rotWithShape="1">
          <a:blip r:embed="rId6">
            <a:alphaModFix/>
          </a:blip>
          <a:srcRect l="10296" t="13756" r="5029" b="7135"/>
          <a:stretch/>
        </p:blipFill>
        <p:spPr>
          <a:xfrm rot="10800000" flipH="1">
            <a:off x="0" y="3730200"/>
            <a:ext cx="2302974" cy="143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- White Background">
  <p:cSld name="CUSTOM_1_4">
    <p:spTree>
      <p:nvGrpSpPr>
        <p:cNvPr id="1" name="Shape 3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9" name="Google Shape;3229;p342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36201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0" name="Google Shape;3230;p342"/>
          <p:cNvSpPr txBox="1">
            <a:spLocks noGrp="1"/>
          </p:cNvSpPr>
          <p:nvPr>
            <p:ph type="subTitle" idx="1"/>
          </p:nvPr>
        </p:nvSpPr>
        <p:spPr>
          <a:xfrm>
            <a:off x="320100" y="1821575"/>
            <a:ext cx="362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"/>
              <a:buFont typeface="Proxima Nova"/>
              <a:buNone/>
              <a:defRPr sz="115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1" name="Google Shape;3231;p342"/>
          <p:cNvSpPr txBox="1">
            <a:spLocks noGrp="1"/>
          </p:cNvSpPr>
          <p:nvPr>
            <p:ph type="body" idx="2"/>
          </p:nvPr>
        </p:nvSpPr>
        <p:spPr>
          <a:xfrm>
            <a:off x="320100" y="2571750"/>
            <a:ext cx="3620100" cy="22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●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○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■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●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○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■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●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○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Proxima Nova"/>
              <a:buChar char="■"/>
              <a:defRPr sz="11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232" name="Google Shape;3232;p342"/>
          <p:cNvSpPr txBox="1">
            <a:spLocks noGrp="1"/>
          </p:cNvSpPr>
          <p:nvPr>
            <p:ph type="subTitle" idx="3"/>
          </p:nvPr>
        </p:nvSpPr>
        <p:spPr>
          <a:xfrm>
            <a:off x="4572000" y="1821575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 Medium"/>
              <a:buNone/>
              <a:defRPr sz="3000">
                <a:solidFill>
                  <a:schemeClr val="l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233" name="Google Shape;3233;p342"/>
          <p:cNvSpPr txBox="1">
            <a:spLocks noGrp="1"/>
          </p:cNvSpPr>
          <p:nvPr>
            <p:ph type="subTitle" idx="4"/>
          </p:nvPr>
        </p:nvSpPr>
        <p:spPr>
          <a:xfrm>
            <a:off x="4572000" y="3321450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.1 - Title (Centered)">
  <p:cSld name="2_Split column &amp; headline, body copy_1_1">
    <p:bg>
      <p:bgPr>
        <a:solidFill>
          <a:srgbClr val="FFFFFF"/>
        </a:solidFill>
        <a:effectLst/>
      </p:bgPr>
    </p:bg>
    <p:spTree>
      <p:nvGrpSpPr>
        <p:cNvPr id="1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" name="Google Shape;3235;p343"/>
          <p:cNvSpPr txBox="1"/>
          <p:nvPr/>
        </p:nvSpPr>
        <p:spPr>
          <a:xfrm>
            <a:off x="342894" y="4710560"/>
            <a:ext cx="11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roxima Nova"/>
              <a:buNone/>
            </a:pPr>
            <a:r>
              <a:rPr lang="en"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 i="0" u="none" strike="noStrike" cap="none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236" name="Google Shape;3236;p343"/>
          <p:cNvSpPr txBox="1">
            <a:spLocks noGrp="1"/>
          </p:cNvSpPr>
          <p:nvPr>
            <p:ph type="title"/>
          </p:nvPr>
        </p:nvSpPr>
        <p:spPr>
          <a:xfrm>
            <a:off x="342900" y="342595"/>
            <a:ext cx="84582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  <a:defRPr sz="3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237" name="Google Shape;3237;p343"/>
          <p:cNvSpPr txBox="1">
            <a:spLocks noGrp="1"/>
          </p:cNvSpPr>
          <p:nvPr>
            <p:ph type="sldNum" idx="12"/>
          </p:nvPr>
        </p:nvSpPr>
        <p:spPr>
          <a:xfrm>
            <a:off x="8539198" y="4710560"/>
            <a:ext cx="2619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orient="horz" pos="2949">
          <p15:clr>
            <a:srgbClr val="FA7B17"/>
          </p15:clr>
        </p15:guide>
      </p15:sldGuideLst>
    </p:ext>
  </p:extLs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mber Journey">
  <p:cSld name="CUSTOM_1_1_1_1"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" name="Google Shape;3239;p344"/>
          <p:cNvSpPr/>
          <p:nvPr/>
        </p:nvSpPr>
        <p:spPr>
          <a:xfrm>
            <a:off x="-7350" y="1870025"/>
            <a:ext cx="9164100" cy="327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40" name="Google Shape;3240;p344"/>
          <p:cNvCxnSpPr/>
          <p:nvPr/>
        </p:nvCxnSpPr>
        <p:spPr>
          <a:xfrm>
            <a:off x="-10050" y="1868850"/>
            <a:ext cx="9164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1" name="Google Shape;3241;p344"/>
          <p:cNvSpPr txBox="1">
            <a:spLocks noGrp="1"/>
          </p:cNvSpPr>
          <p:nvPr>
            <p:ph type="title"/>
          </p:nvPr>
        </p:nvSpPr>
        <p:spPr>
          <a:xfrm>
            <a:off x="1832250" y="799400"/>
            <a:ext cx="41079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242" name="Google Shape;3242;p344"/>
          <p:cNvSpPr txBox="1">
            <a:spLocks noGrp="1"/>
          </p:cNvSpPr>
          <p:nvPr>
            <p:ph type="body" idx="1"/>
          </p:nvPr>
        </p:nvSpPr>
        <p:spPr>
          <a:xfrm>
            <a:off x="311700" y="2431575"/>
            <a:ext cx="1825800" cy="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243" name="Google Shape;3243;p344"/>
          <p:cNvSpPr txBox="1">
            <a:spLocks noGrp="1"/>
          </p:cNvSpPr>
          <p:nvPr>
            <p:ph type="subTitle" idx="2"/>
          </p:nvPr>
        </p:nvSpPr>
        <p:spPr>
          <a:xfrm>
            <a:off x="311721" y="2173650"/>
            <a:ext cx="18258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244" name="Google Shape;3244;p344"/>
          <p:cNvSpPr>
            <a:spLocks noGrp="1"/>
          </p:cNvSpPr>
          <p:nvPr>
            <p:ph type="pic" idx="3"/>
          </p:nvPr>
        </p:nvSpPr>
        <p:spPr>
          <a:xfrm>
            <a:off x="311688" y="3633854"/>
            <a:ext cx="1364700" cy="29547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3245" name="Google Shape;3245;p344"/>
          <p:cNvSpPr txBox="1">
            <a:spLocks noGrp="1"/>
          </p:cNvSpPr>
          <p:nvPr>
            <p:ph type="body" idx="4"/>
          </p:nvPr>
        </p:nvSpPr>
        <p:spPr>
          <a:xfrm>
            <a:off x="2602049" y="2431575"/>
            <a:ext cx="1825800" cy="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246" name="Google Shape;3246;p344"/>
          <p:cNvSpPr txBox="1">
            <a:spLocks noGrp="1"/>
          </p:cNvSpPr>
          <p:nvPr>
            <p:ph type="subTitle" idx="5"/>
          </p:nvPr>
        </p:nvSpPr>
        <p:spPr>
          <a:xfrm>
            <a:off x="2602071" y="2173650"/>
            <a:ext cx="18258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247" name="Google Shape;3247;p344"/>
          <p:cNvSpPr>
            <a:spLocks noGrp="1"/>
          </p:cNvSpPr>
          <p:nvPr>
            <p:ph type="pic" idx="6"/>
          </p:nvPr>
        </p:nvSpPr>
        <p:spPr>
          <a:xfrm>
            <a:off x="2602050" y="3633854"/>
            <a:ext cx="1364700" cy="29547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3248" name="Google Shape;3248;p344"/>
          <p:cNvSpPr txBox="1">
            <a:spLocks noGrp="1"/>
          </p:cNvSpPr>
          <p:nvPr>
            <p:ph type="body" idx="7"/>
          </p:nvPr>
        </p:nvSpPr>
        <p:spPr>
          <a:xfrm>
            <a:off x="4892400" y="2431575"/>
            <a:ext cx="1825800" cy="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249" name="Google Shape;3249;p344"/>
          <p:cNvSpPr txBox="1">
            <a:spLocks noGrp="1"/>
          </p:cNvSpPr>
          <p:nvPr>
            <p:ph type="subTitle" idx="8"/>
          </p:nvPr>
        </p:nvSpPr>
        <p:spPr>
          <a:xfrm>
            <a:off x="4892421" y="2173650"/>
            <a:ext cx="18258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250" name="Google Shape;3250;p344"/>
          <p:cNvSpPr>
            <a:spLocks noGrp="1"/>
          </p:cNvSpPr>
          <p:nvPr>
            <p:ph type="pic" idx="9"/>
          </p:nvPr>
        </p:nvSpPr>
        <p:spPr>
          <a:xfrm>
            <a:off x="4892413" y="3633854"/>
            <a:ext cx="1364700" cy="29547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3251" name="Google Shape;3251;p344"/>
          <p:cNvSpPr txBox="1">
            <a:spLocks noGrp="1"/>
          </p:cNvSpPr>
          <p:nvPr>
            <p:ph type="body" idx="13"/>
          </p:nvPr>
        </p:nvSpPr>
        <p:spPr>
          <a:xfrm>
            <a:off x="7182799" y="2431575"/>
            <a:ext cx="1825800" cy="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252" name="Google Shape;3252;p344"/>
          <p:cNvSpPr txBox="1">
            <a:spLocks noGrp="1"/>
          </p:cNvSpPr>
          <p:nvPr>
            <p:ph type="subTitle" idx="14"/>
          </p:nvPr>
        </p:nvSpPr>
        <p:spPr>
          <a:xfrm>
            <a:off x="7182820" y="2173650"/>
            <a:ext cx="18258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 sz="12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253" name="Google Shape;3253;p344"/>
          <p:cNvSpPr>
            <a:spLocks noGrp="1"/>
          </p:cNvSpPr>
          <p:nvPr>
            <p:ph type="pic" idx="15"/>
          </p:nvPr>
        </p:nvSpPr>
        <p:spPr>
          <a:xfrm>
            <a:off x="7182775" y="3633854"/>
            <a:ext cx="1364700" cy="29547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3254" name="Google Shape;3254;p344"/>
          <p:cNvSpPr txBox="1">
            <a:spLocks noGrp="1"/>
          </p:cNvSpPr>
          <p:nvPr>
            <p:ph type="subTitle" idx="16"/>
          </p:nvPr>
        </p:nvSpPr>
        <p:spPr>
          <a:xfrm>
            <a:off x="1832250" y="1234100"/>
            <a:ext cx="41079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 sz="1200"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 sz="1200"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 sz="1200"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 sz="1200"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 sz="1200"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 sz="1200"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 sz="1200"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 sz="1200"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 sz="1200"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255" name="Google Shape;3255;p344"/>
          <p:cNvSpPr>
            <a:spLocks noGrp="1"/>
          </p:cNvSpPr>
          <p:nvPr>
            <p:ph type="pic" idx="17"/>
          </p:nvPr>
        </p:nvSpPr>
        <p:spPr>
          <a:xfrm>
            <a:off x="457200" y="558637"/>
            <a:ext cx="1062000" cy="1062000"/>
          </a:xfrm>
          <a:prstGeom prst="ellipse">
            <a:avLst/>
          </a:prstGeom>
          <a:noFill/>
          <a:ln>
            <a:noFill/>
          </a:ln>
          <a:effectLst>
            <a:outerShdw blurRad="57150" dist="19050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2">
  <p:cSld name="TITLE_AND_BODY_3">
    <p:spTree>
      <p:nvGrpSpPr>
        <p:cNvPr id="1" name="Shape 3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" name="Google Shape;3257;p345"/>
          <p:cNvSpPr txBox="1">
            <a:spLocks noGrp="1"/>
          </p:cNvSpPr>
          <p:nvPr>
            <p:ph type="sldNum" idx="12"/>
          </p:nvPr>
        </p:nvSpPr>
        <p:spPr>
          <a:xfrm>
            <a:off x="8252425" y="4800601"/>
            <a:ext cx="548700" cy="13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buNone/>
              <a:defRPr sz="900" b="1">
                <a:solidFill>
                  <a:srgbClr val="00856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8" name="Google Shape;3258;p345"/>
          <p:cNvSpPr txBox="1">
            <a:spLocks noGrp="1"/>
          </p:cNvSpPr>
          <p:nvPr>
            <p:ph type="title"/>
          </p:nvPr>
        </p:nvSpPr>
        <p:spPr>
          <a:xfrm>
            <a:off x="352825" y="352825"/>
            <a:ext cx="84483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00856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59" name="Google Shape;3259;p345"/>
          <p:cNvSpPr txBox="1">
            <a:spLocks noGrp="1"/>
          </p:cNvSpPr>
          <p:nvPr>
            <p:ph type="subTitle" idx="1"/>
          </p:nvPr>
        </p:nvSpPr>
        <p:spPr>
          <a:xfrm>
            <a:off x="352850" y="838825"/>
            <a:ext cx="8448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00856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60" name="Google Shape;3260;p345"/>
          <p:cNvSpPr txBox="1">
            <a:spLocks noGrp="1"/>
          </p:cNvSpPr>
          <p:nvPr>
            <p:ph type="body" idx="2"/>
          </p:nvPr>
        </p:nvSpPr>
        <p:spPr>
          <a:xfrm>
            <a:off x="352850" y="1394050"/>
            <a:ext cx="84483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●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○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roxima Nova"/>
              <a:buChar char="■"/>
              <a:defRPr sz="1000">
                <a:solidFill>
                  <a:srgbClr val="666666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6 Callouts">
  <p:cSld name="2_Split column &amp; headline, body copy">
    <p:bg>
      <p:bgPr>
        <a:solidFill>
          <a:srgbClr val="FFFFFF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8" name="Google Shape;348;p35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35"/>
          <p:cNvSpPr txBox="1">
            <a:spLocks noGrp="1"/>
          </p:cNvSpPr>
          <p:nvPr>
            <p:ph type="subTitle" idx="1"/>
          </p:nvPr>
        </p:nvSpPr>
        <p:spPr>
          <a:xfrm>
            <a:off x="403625" y="2225096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0" name="Google Shape;350;p35"/>
          <p:cNvSpPr txBox="1">
            <a:spLocks noGrp="1"/>
          </p:cNvSpPr>
          <p:nvPr>
            <p:ph type="subTitle" idx="2"/>
          </p:nvPr>
        </p:nvSpPr>
        <p:spPr>
          <a:xfrm>
            <a:off x="403625" y="332658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1" name="Google Shape;351;p35"/>
          <p:cNvSpPr txBox="1">
            <a:spLocks noGrp="1"/>
          </p:cNvSpPr>
          <p:nvPr>
            <p:ph type="subTitle" idx="3"/>
          </p:nvPr>
        </p:nvSpPr>
        <p:spPr>
          <a:xfrm>
            <a:off x="403625" y="442163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2" name="Google Shape;352;p35"/>
          <p:cNvSpPr txBox="1">
            <a:spLocks noGrp="1"/>
          </p:cNvSpPr>
          <p:nvPr>
            <p:ph type="subTitle" idx="4"/>
          </p:nvPr>
        </p:nvSpPr>
        <p:spPr>
          <a:xfrm>
            <a:off x="3471588" y="2225096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3" name="Google Shape;353;p35"/>
          <p:cNvSpPr txBox="1">
            <a:spLocks noGrp="1"/>
          </p:cNvSpPr>
          <p:nvPr>
            <p:ph type="subTitle" idx="5"/>
          </p:nvPr>
        </p:nvSpPr>
        <p:spPr>
          <a:xfrm>
            <a:off x="3471588" y="332658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4" name="Google Shape;354;p35"/>
          <p:cNvSpPr txBox="1">
            <a:spLocks noGrp="1"/>
          </p:cNvSpPr>
          <p:nvPr>
            <p:ph type="subTitle" idx="6"/>
          </p:nvPr>
        </p:nvSpPr>
        <p:spPr>
          <a:xfrm>
            <a:off x="3471588" y="442163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5" name="Google Shape;355;p35"/>
          <p:cNvSpPr txBox="1">
            <a:spLocks noGrp="1"/>
          </p:cNvSpPr>
          <p:nvPr>
            <p:ph type="subTitle" idx="7"/>
          </p:nvPr>
        </p:nvSpPr>
        <p:spPr>
          <a:xfrm>
            <a:off x="6577755" y="2225096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6" name="Google Shape;356;p35"/>
          <p:cNvSpPr txBox="1">
            <a:spLocks noGrp="1"/>
          </p:cNvSpPr>
          <p:nvPr>
            <p:ph type="subTitle" idx="8"/>
          </p:nvPr>
        </p:nvSpPr>
        <p:spPr>
          <a:xfrm>
            <a:off x="6577755" y="332658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7" name="Google Shape;357;p35"/>
          <p:cNvSpPr txBox="1">
            <a:spLocks noGrp="1"/>
          </p:cNvSpPr>
          <p:nvPr>
            <p:ph type="subTitle" idx="9"/>
          </p:nvPr>
        </p:nvSpPr>
        <p:spPr>
          <a:xfrm>
            <a:off x="6577755" y="442163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- Dark Green Background">
  <p:cSld name="CUSTOM_1_1_3">
    <p:bg>
      <p:bgPr>
        <a:solidFill>
          <a:schemeClr val="dk2"/>
        </a:solidFill>
        <a:effectLst/>
      </p:bgPr>
    </p:bg>
    <p:spTree>
      <p:nvGrpSpPr>
        <p:cNvPr id="1" name="Shape 3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" name="Google Shape;3262;p346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36201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63" name="Google Shape;3263;p346"/>
          <p:cNvSpPr txBox="1">
            <a:spLocks noGrp="1"/>
          </p:cNvSpPr>
          <p:nvPr>
            <p:ph type="subTitle" idx="1"/>
          </p:nvPr>
        </p:nvSpPr>
        <p:spPr>
          <a:xfrm>
            <a:off x="320100" y="1821575"/>
            <a:ext cx="362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None/>
              <a:defRPr sz="115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64" name="Google Shape;3264;p346"/>
          <p:cNvSpPr txBox="1">
            <a:spLocks noGrp="1"/>
          </p:cNvSpPr>
          <p:nvPr>
            <p:ph type="body" idx="2"/>
          </p:nvPr>
        </p:nvSpPr>
        <p:spPr>
          <a:xfrm>
            <a:off x="320100" y="2571750"/>
            <a:ext cx="3620100" cy="22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●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○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■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●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○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■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●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○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■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265" name="Google Shape;3265;p346"/>
          <p:cNvSpPr txBox="1">
            <a:spLocks noGrp="1"/>
          </p:cNvSpPr>
          <p:nvPr>
            <p:ph type="subTitle" idx="3"/>
          </p:nvPr>
        </p:nvSpPr>
        <p:spPr>
          <a:xfrm>
            <a:off x="4572000" y="1821575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 Medium"/>
              <a:buNone/>
              <a:defRPr sz="3000">
                <a:solidFill>
                  <a:schemeClr val="l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266" name="Google Shape;3266;p346"/>
          <p:cNvSpPr txBox="1">
            <a:spLocks noGrp="1"/>
          </p:cNvSpPr>
          <p:nvPr>
            <p:ph type="subTitle" idx="4"/>
          </p:nvPr>
        </p:nvSpPr>
        <p:spPr>
          <a:xfrm>
            <a:off x="4572000" y="3321450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- Dark Green Background 1">
  <p:cSld name="CUSTOM_1_1_4">
    <p:bg>
      <p:bgPr>
        <a:solidFill>
          <a:schemeClr val="dk2"/>
        </a:solidFill>
        <a:effectLst/>
      </p:bgPr>
    </p:bg>
    <p:spTree>
      <p:nvGrpSpPr>
        <p:cNvPr id="1" name="Shape 3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8" name="Google Shape;3268;p347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36201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69" name="Google Shape;3269;p347"/>
          <p:cNvSpPr txBox="1">
            <a:spLocks noGrp="1"/>
          </p:cNvSpPr>
          <p:nvPr>
            <p:ph type="subTitle" idx="1"/>
          </p:nvPr>
        </p:nvSpPr>
        <p:spPr>
          <a:xfrm>
            <a:off x="320100" y="1821575"/>
            <a:ext cx="362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None/>
              <a:defRPr sz="115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None/>
              <a:defRPr sz="11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70" name="Google Shape;3270;p347"/>
          <p:cNvSpPr txBox="1">
            <a:spLocks noGrp="1"/>
          </p:cNvSpPr>
          <p:nvPr>
            <p:ph type="body" idx="2"/>
          </p:nvPr>
        </p:nvSpPr>
        <p:spPr>
          <a:xfrm>
            <a:off x="320100" y="2571750"/>
            <a:ext cx="3620100" cy="22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●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○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■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●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○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■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●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○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Proxima Nova"/>
              <a:buChar char="■"/>
              <a:defRPr sz="115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271" name="Google Shape;3271;p347"/>
          <p:cNvSpPr txBox="1">
            <a:spLocks noGrp="1"/>
          </p:cNvSpPr>
          <p:nvPr>
            <p:ph type="subTitle" idx="3"/>
          </p:nvPr>
        </p:nvSpPr>
        <p:spPr>
          <a:xfrm>
            <a:off x="4572000" y="1821575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 Medium"/>
              <a:buNone/>
              <a:defRPr sz="3000">
                <a:solidFill>
                  <a:schemeClr val="l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272" name="Google Shape;3272;p347"/>
          <p:cNvSpPr txBox="1">
            <a:spLocks noGrp="1"/>
          </p:cNvSpPr>
          <p:nvPr>
            <p:ph type="subTitle" idx="4"/>
          </p:nvPr>
        </p:nvSpPr>
        <p:spPr>
          <a:xfrm>
            <a:off x="4572000" y="3321450"/>
            <a:ext cx="3520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fair Display"/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4 Sections 1">
  <p:cSld name="Headline &amp; 4 sections_1">
    <p:bg>
      <p:bgPr>
        <a:solidFill>
          <a:srgbClr val="FFFFFF"/>
        </a:solidFill>
        <a:effectLst/>
      </p:bgPr>
    </p:bg>
    <p:spTree>
      <p:nvGrpSpPr>
        <p:cNvPr id="1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p348"/>
          <p:cNvSpPr txBox="1">
            <a:spLocks noGrp="1"/>
          </p:cNvSpPr>
          <p:nvPr>
            <p:ph type="body" idx="1"/>
          </p:nvPr>
        </p:nvSpPr>
        <p:spPr>
          <a:xfrm>
            <a:off x="6305625" y="861090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275" name="Google Shape;3275;p348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276" name="Google Shape;3276;p348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7" name="Google Shape;3277;p348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2249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8" name="Google Shape;3278;p348"/>
          <p:cNvSpPr txBox="1">
            <a:spLocks noGrp="1"/>
          </p:cNvSpPr>
          <p:nvPr>
            <p:ph type="subTitle" idx="2"/>
          </p:nvPr>
        </p:nvSpPr>
        <p:spPr>
          <a:xfrm>
            <a:off x="6305625" y="354641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79" name="Google Shape;3279;p348"/>
          <p:cNvSpPr txBox="1">
            <a:spLocks noGrp="1"/>
          </p:cNvSpPr>
          <p:nvPr>
            <p:ph type="body" idx="3"/>
          </p:nvPr>
        </p:nvSpPr>
        <p:spPr>
          <a:xfrm>
            <a:off x="6305625" y="3331727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280" name="Google Shape;3280;p348"/>
          <p:cNvSpPr txBox="1">
            <a:spLocks noGrp="1"/>
          </p:cNvSpPr>
          <p:nvPr>
            <p:ph type="subTitle" idx="4"/>
          </p:nvPr>
        </p:nvSpPr>
        <p:spPr>
          <a:xfrm>
            <a:off x="6305625" y="2825279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81" name="Google Shape;3281;p348"/>
          <p:cNvSpPr txBox="1">
            <a:spLocks noGrp="1"/>
          </p:cNvSpPr>
          <p:nvPr>
            <p:ph type="body" idx="5"/>
          </p:nvPr>
        </p:nvSpPr>
        <p:spPr>
          <a:xfrm>
            <a:off x="3154025" y="3331727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282" name="Google Shape;3282;p348"/>
          <p:cNvSpPr txBox="1">
            <a:spLocks noGrp="1"/>
          </p:cNvSpPr>
          <p:nvPr>
            <p:ph type="subTitle" idx="6"/>
          </p:nvPr>
        </p:nvSpPr>
        <p:spPr>
          <a:xfrm>
            <a:off x="3154025" y="2825279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83" name="Google Shape;3283;p348"/>
          <p:cNvSpPr txBox="1">
            <a:spLocks noGrp="1"/>
          </p:cNvSpPr>
          <p:nvPr>
            <p:ph type="body" idx="7"/>
          </p:nvPr>
        </p:nvSpPr>
        <p:spPr>
          <a:xfrm>
            <a:off x="3154025" y="861090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284" name="Google Shape;3284;p348"/>
          <p:cNvSpPr txBox="1">
            <a:spLocks noGrp="1"/>
          </p:cNvSpPr>
          <p:nvPr>
            <p:ph type="subTitle" idx="8"/>
          </p:nvPr>
        </p:nvSpPr>
        <p:spPr>
          <a:xfrm>
            <a:off x="3154025" y="354641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hite Background" type="title">
  <p:cSld name="TITLE">
    <p:spTree>
      <p:nvGrpSpPr>
        <p:cNvPr id="1" name="Shape 3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8" name="Google Shape;3288;p350"/>
          <p:cNvPicPr preferRelativeResize="0"/>
          <p:nvPr/>
        </p:nvPicPr>
        <p:blipFill rotWithShape="1">
          <a:blip r:embed="rId2">
            <a:alphaModFix/>
          </a:blip>
          <a:srcRect t="3908" b="3908"/>
          <a:stretch/>
        </p:blipFill>
        <p:spPr>
          <a:xfrm>
            <a:off x="320100" y="4583858"/>
            <a:ext cx="1444799" cy="220692"/>
          </a:xfrm>
          <a:prstGeom prst="rect">
            <a:avLst/>
          </a:prstGeom>
          <a:noFill/>
          <a:ln>
            <a:noFill/>
          </a:ln>
        </p:spPr>
      </p:pic>
      <p:sp>
        <p:nvSpPr>
          <p:cNvPr id="3289" name="Google Shape;3289;p350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4251900" cy="1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Playfair Display"/>
              <a:buNone/>
              <a:defRPr sz="5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90" name="Google Shape;3290;p350"/>
          <p:cNvSpPr txBox="1">
            <a:spLocks noGrp="1"/>
          </p:cNvSpPr>
          <p:nvPr>
            <p:ph type="subTitle" idx="1"/>
          </p:nvPr>
        </p:nvSpPr>
        <p:spPr>
          <a:xfrm>
            <a:off x="473675" y="2143925"/>
            <a:ext cx="4250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1" name="Google Shape;3291;p350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Light Green Background">
  <p:cSld name="TITLE_1">
    <p:bg>
      <p:bgPr>
        <a:solidFill>
          <a:schemeClr val="accent2"/>
        </a:solidFill>
        <a:effectLst/>
      </p:bgPr>
    </p:bg>
    <p:spTree>
      <p:nvGrpSpPr>
        <p:cNvPr id="1" name="Shape 3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3" name="Google Shape;3293;p351"/>
          <p:cNvPicPr preferRelativeResize="0"/>
          <p:nvPr/>
        </p:nvPicPr>
        <p:blipFill rotWithShape="1">
          <a:blip r:embed="rId2">
            <a:alphaModFix/>
          </a:blip>
          <a:srcRect t="3908" b="3908"/>
          <a:stretch/>
        </p:blipFill>
        <p:spPr>
          <a:xfrm>
            <a:off x="320100" y="4583858"/>
            <a:ext cx="1444799" cy="220692"/>
          </a:xfrm>
          <a:prstGeom prst="rect">
            <a:avLst/>
          </a:prstGeom>
          <a:noFill/>
          <a:ln>
            <a:noFill/>
          </a:ln>
        </p:spPr>
      </p:pic>
      <p:sp>
        <p:nvSpPr>
          <p:cNvPr id="3294" name="Google Shape;3294;p351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4251900" cy="1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Playfair Display"/>
              <a:buNone/>
              <a:defRPr sz="5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95" name="Google Shape;3295;p351"/>
          <p:cNvSpPr txBox="1">
            <a:spLocks noGrp="1"/>
          </p:cNvSpPr>
          <p:nvPr>
            <p:ph type="subTitle" idx="1"/>
          </p:nvPr>
        </p:nvSpPr>
        <p:spPr>
          <a:xfrm>
            <a:off x="321275" y="1991525"/>
            <a:ext cx="4250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roxima Nova"/>
              <a:buNone/>
              <a:defRPr sz="1100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6" name="Google Shape;3296;p351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Green Background">
  <p:cSld name="CUSTOM">
    <p:bg>
      <p:bgPr>
        <a:solidFill>
          <a:schemeClr val="lt2"/>
        </a:solidFill>
        <a:effectLst/>
      </p:bgPr>
    </p:bg>
    <p:spTree>
      <p:nvGrpSpPr>
        <p:cNvPr id="1" name="Shape 3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8" name="Google Shape;3298;p352"/>
          <p:cNvPicPr preferRelativeResize="0"/>
          <p:nvPr/>
        </p:nvPicPr>
        <p:blipFill rotWithShape="1">
          <a:blip r:embed="rId2">
            <a:alphaModFix/>
          </a:blip>
          <a:srcRect t="4229" b="4229"/>
          <a:stretch/>
        </p:blipFill>
        <p:spPr>
          <a:xfrm>
            <a:off x="320100" y="4583858"/>
            <a:ext cx="1444799" cy="220691"/>
          </a:xfrm>
          <a:prstGeom prst="rect">
            <a:avLst/>
          </a:prstGeom>
          <a:noFill/>
          <a:ln>
            <a:noFill/>
          </a:ln>
        </p:spPr>
      </p:pic>
      <p:sp>
        <p:nvSpPr>
          <p:cNvPr id="3299" name="Google Shape;3299;p352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4251900" cy="1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00" name="Google Shape;3300;p352"/>
          <p:cNvSpPr txBox="1">
            <a:spLocks noGrp="1"/>
          </p:cNvSpPr>
          <p:nvPr>
            <p:ph type="subTitle" idx="1"/>
          </p:nvPr>
        </p:nvSpPr>
        <p:spPr>
          <a:xfrm>
            <a:off x="321275" y="1991525"/>
            <a:ext cx="4250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None/>
              <a:defRPr sz="11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01" name="Google Shape;3301;p352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MPLE Title and Body text">
  <p:cSld name="2_Split column &amp; headline, body copy_1">
    <p:bg>
      <p:bgPr>
        <a:solidFill>
          <a:srgbClr val="FFFFFF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3" name="Google Shape;3303;p353"/>
          <p:cNvSpPr txBox="1">
            <a:spLocks noGrp="1"/>
          </p:cNvSpPr>
          <p:nvPr>
            <p:ph type="title"/>
          </p:nvPr>
        </p:nvSpPr>
        <p:spPr>
          <a:xfrm>
            <a:off x="318105" y="266325"/>
            <a:ext cx="62952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4" name="Google Shape;3304;p353"/>
          <p:cNvSpPr txBox="1">
            <a:spLocks noGrp="1"/>
          </p:cNvSpPr>
          <p:nvPr>
            <p:ph type="subTitle" idx="1"/>
          </p:nvPr>
        </p:nvSpPr>
        <p:spPr>
          <a:xfrm>
            <a:off x="318105" y="1312425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305" name="Google Shape;3305;p353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306" name="Google Shape;3306;p353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3 Bullets">
  <p:cSld name="CUSTOM_2"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Google Shape;3308;p354"/>
          <p:cNvSpPr txBox="1">
            <a:spLocks noGrp="1"/>
          </p:cNvSpPr>
          <p:nvPr>
            <p:ph type="body" idx="1"/>
          </p:nvPr>
        </p:nvSpPr>
        <p:spPr>
          <a:xfrm>
            <a:off x="357975" y="1994525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09" name="Google Shape;3309;p354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0" name="Google Shape;3310;p354"/>
          <p:cNvSpPr txBox="1">
            <a:spLocks noGrp="1"/>
          </p:cNvSpPr>
          <p:nvPr>
            <p:ph type="subTitle" idx="2"/>
          </p:nvPr>
        </p:nvSpPr>
        <p:spPr>
          <a:xfrm>
            <a:off x="357975" y="1660925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1" name="Google Shape;3311;p354"/>
          <p:cNvSpPr txBox="1">
            <a:spLocks noGrp="1"/>
          </p:cNvSpPr>
          <p:nvPr>
            <p:ph type="body" idx="3"/>
          </p:nvPr>
        </p:nvSpPr>
        <p:spPr>
          <a:xfrm>
            <a:off x="357975" y="3151050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12" name="Google Shape;3312;p354"/>
          <p:cNvSpPr txBox="1">
            <a:spLocks noGrp="1"/>
          </p:cNvSpPr>
          <p:nvPr>
            <p:ph type="subTitle" idx="4"/>
          </p:nvPr>
        </p:nvSpPr>
        <p:spPr>
          <a:xfrm>
            <a:off x="357975" y="28174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3" name="Google Shape;3313;p354"/>
          <p:cNvSpPr txBox="1">
            <a:spLocks noGrp="1"/>
          </p:cNvSpPr>
          <p:nvPr>
            <p:ph type="body" idx="5"/>
          </p:nvPr>
        </p:nvSpPr>
        <p:spPr>
          <a:xfrm>
            <a:off x="357975" y="4223000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14" name="Google Shape;3314;p354"/>
          <p:cNvSpPr txBox="1">
            <a:spLocks noGrp="1"/>
          </p:cNvSpPr>
          <p:nvPr>
            <p:ph type="subTitle" idx="6"/>
          </p:nvPr>
        </p:nvSpPr>
        <p:spPr>
          <a:xfrm>
            <a:off x="357975" y="388940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5" name="Google Shape;3315;p354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316" name="Google Shape;3316;p354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7" name="Google Shape;3317;p354"/>
          <p:cNvSpPr>
            <a:spLocks noGrp="1"/>
          </p:cNvSpPr>
          <p:nvPr>
            <p:ph type="pic" idx="7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Body Text Only">
  <p:cSld name="CUSTOM_1">
    <p:spTree>
      <p:nvGrpSpPr>
        <p:cNvPr id="1" name="Shape 3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" name="Google Shape;3319;p355"/>
          <p:cNvSpPr txBox="1">
            <a:spLocks noGrp="1"/>
          </p:cNvSpPr>
          <p:nvPr>
            <p:ph type="body" idx="1"/>
          </p:nvPr>
        </p:nvSpPr>
        <p:spPr>
          <a:xfrm>
            <a:off x="357975" y="1994525"/>
            <a:ext cx="3785400" cy="26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20" name="Google Shape;3320;p355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1" name="Google Shape;3321;p355"/>
          <p:cNvSpPr txBox="1">
            <a:spLocks noGrp="1"/>
          </p:cNvSpPr>
          <p:nvPr>
            <p:ph type="subTitle" idx="2"/>
          </p:nvPr>
        </p:nvSpPr>
        <p:spPr>
          <a:xfrm>
            <a:off x="357975" y="1660925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2" name="Google Shape;3322;p355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323" name="Google Shape;3323;p355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24" name="Google Shape;3324;p355"/>
          <p:cNvSpPr>
            <a:spLocks noGrp="1"/>
          </p:cNvSpPr>
          <p:nvPr>
            <p:ph type="pic" idx="3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4 Bullets">
  <p:cSld name="CUSTOM_1_1">
    <p:bg>
      <p:bgPr>
        <a:solidFill>
          <a:schemeClr val="lt1"/>
        </a:solidFill>
        <a:effectLst/>
      </p:bgPr>
    </p:bg>
    <p:spTree>
      <p:nvGrpSpPr>
        <p:cNvPr id="1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" name="Google Shape;3326;p356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7" name="Google Shape;3327;p356"/>
          <p:cNvSpPr txBox="1">
            <a:spLocks noGrp="1"/>
          </p:cNvSpPr>
          <p:nvPr>
            <p:ph type="subTitle" idx="1"/>
          </p:nvPr>
        </p:nvSpPr>
        <p:spPr>
          <a:xfrm>
            <a:off x="318100" y="2048375"/>
            <a:ext cx="18501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328" name="Google Shape;3328;p356"/>
          <p:cNvSpPr txBox="1">
            <a:spLocks noGrp="1"/>
          </p:cNvSpPr>
          <p:nvPr>
            <p:ph type="subTitle" idx="2"/>
          </p:nvPr>
        </p:nvSpPr>
        <p:spPr>
          <a:xfrm>
            <a:off x="2570625" y="2048375"/>
            <a:ext cx="18501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329" name="Google Shape;3329;p356"/>
          <p:cNvSpPr txBox="1">
            <a:spLocks noGrp="1"/>
          </p:cNvSpPr>
          <p:nvPr>
            <p:ph type="subTitle" idx="3"/>
          </p:nvPr>
        </p:nvSpPr>
        <p:spPr>
          <a:xfrm>
            <a:off x="4823150" y="2048375"/>
            <a:ext cx="18501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330" name="Google Shape;3330;p356"/>
          <p:cNvSpPr txBox="1">
            <a:spLocks noGrp="1"/>
          </p:cNvSpPr>
          <p:nvPr>
            <p:ph type="subTitle" idx="4"/>
          </p:nvPr>
        </p:nvSpPr>
        <p:spPr>
          <a:xfrm>
            <a:off x="7075700" y="2048400"/>
            <a:ext cx="18501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331" name="Google Shape;3331;p356"/>
          <p:cNvSpPr txBox="1">
            <a:spLocks noGrp="1"/>
          </p:cNvSpPr>
          <p:nvPr>
            <p:ph type="body" idx="5"/>
          </p:nvPr>
        </p:nvSpPr>
        <p:spPr>
          <a:xfrm>
            <a:off x="318088" y="3019639"/>
            <a:ext cx="1850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32" name="Google Shape;3332;p356"/>
          <p:cNvSpPr txBox="1">
            <a:spLocks noGrp="1"/>
          </p:cNvSpPr>
          <p:nvPr>
            <p:ph type="body" idx="6"/>
          </p:nvPr>
        </p:nvSpPr>
        <p:spPr>
          <a:xfrm>
            <a:off x="2570621" y="3019639"/>
            <a:ext cx="1850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33" name="Google Shape;3333;p356"/>
          <p:cNvSpPr txBox="1">
            <a:spLocks noGrp="1"/>
          </p:cNvSpPr>
          <p:nvPr>
            <p:ph type="body" idx="7"/>
          </p:nvPr>
        </p:nvSpPr>
        <p:spPr>
          <a:xfrm>
            <a:off x="4823138" y="3019639"/>
            <a:ext cx="1850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34" name="Google Shape;3334;p356"/>
          <p:cNvSpPr txBox="1">
            <a:spLocks noGrp="1"/>
          </p:cNvSpPr>
          <p:nvPr>
            <p:ph type="body" idx="8"/>
          </p:nvPr>
        </p:nvSpPr>
        <p:spPr>
          <a:xfrm>
            <a:off x="7075688" y="3019639"/>
            <a:ext cx="1850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35" name="Google Shape;3335;p356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336" name="Google Shape;3336;p356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- Photo">
  <p:cSld name="1_Split column &amp; headline, body copy_1_1_1">
    <p:bg>
      <p:bgPr>
        <a:solidFill>
          <a:srgbClr val="FFFFFF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6"/>
          <p:cNvPicPr preferRelativeResize="0"/>
          <p:nvPr/>
        </p:nvPicPr>
        <p:blipFill rotWithShape="1">
          <a:blip r:embed="rId2">
            <a:alphaModFix/>
          </a:blip>
          <a:srcRect l="2143" t="1764" r="23185" b="16153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p36"/>
          <p:cNvCxnSpPr/>
          <p:nvPr/>
        </p:nvCxnSpPr>
        <p:spPr>
          <a:xfrm>
            <a:off x="6506725" y="3390050"/>
            <a:ext cx="2671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1" name="Google Shape;361;p36"/>
          <p:cNvSpPr txBox="1">
            <a:spLocks noGrp="1"/>
          </p:cNvSpPr>
          <p:nvPr>
            <p:ph type="subTitle" idx="1"/>
          </p:nvPr>
        </p:nvSpPr>
        <p:spPr>
          <a:xfrm>
            <a:off x="4577075" y="2443250"/>
            <a:ext cx="38490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pos="2991">
          <p15:clr>
            <a:srgbClr val="FA7B17"/>
          </p15:clr>
        </p15:guide>
        <p15:guide id="3" pos="2775">
          <p15:clr>
            <a:srgbClr val="FA7B17"/>
          </p15:clr>
        </p15:guide>
        <p15:guide id="4" orient="horz" pos="2949">
          <p15:clr>
            <a:srgbClr val="FA7B17"/>
          </p15:clr>
        </p15:guide>
      </p15:sldGuideLst>
    </p:ext>
  </p:extLs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1 Callout">
  <p:cSld name="CUSTOM_1_1_2">
    <p:bg>
      <p:bgPr>
        <a:solidFill>
          <a:schemeClr val="lt1"/>
        </a:solidFill>
        <a:effectLst/>
      </p:bgPr>
    </p:bg>
    <p:spTree>
      <p:nvGrpSpPr>
        <p:cNvPr id="1" name="Shape 3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" name="Google Shape;3338;p357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9" name="Google Shape;3339;p357"/>
          <p:cNvSpPr txBox="1">
            <a:spLocks noGrp="1"/>
          </p:cNvSpPr>
          <p:nvPr>
            <p:ph type="subTitle" idx="1"/>
          </p:nvPr>
        </p:nvSpPr>
        <p:spPr>
          <a:xfrm>
            <a:off x="318100" y="2048375"/>
            <a:ext cx="18501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340" name="Google Shape;3340;p357"/>
          <p:cNvSpPr txBox="1">
            <a:spLocks noGrp="1"/>
          </p:cNvSpPr>
          <p:nvPr>
            <p:ph type="body" idx="2"/>
          </p:nvPr>
        </p:nvSpPr>
        <p:spPr>
          <a:xfrm>
            <a:off x="318088" y="3019639"/>
            <a:ext cx="1850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41" name="Google Shape;3341;p357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42" name="Google Shape;3342;p357"/>
          <p:cNvSpPr>
            <a:spLocks noGrp="1"/>
          </p:cNvSpPr>
          <p:nvPr>
            <p:ph type="pic" idx="3"/>
          </p:nvPr>
        </p:nvSpPr>
        <p:spPr>
          <a:xfrm>
            <a:off x="4283325" y="250"/>
            <a:ext cx="48606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5 Bullets">
  <p:cSld name="CUSTOM_1_3">
    <p:spTree>
      <p:nvGrpSpPr>
        <p:cNvPr id="1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" name="Google Shape;3344;p358"/>
          <p:cNvSpPr txBox="1">
            <a:spLocks noGrp="1"/>
          </p:cNvSpPr>
          <p:nvPr>
            <p:ph type="title"/>
          </p:nvPr>
        </p:nvSpPr>
        <p:spPr>
          <a:xfrm>
            <a:off x="320100" y="992650"/>
            <a:ext cx="35289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5" name="Google Shape;3345;p358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346" name="Google Shape;3346;p358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47" name="Google Shape;3347;p358"/>
          <p:cNvSpPr txBox="1">
            <a:spLocks noGrp="1"/>
          </p:cNvSpPr>
          <p:nvPr>
            <p:ph type="body" idx="1"/>
          </p:nvPr>
        </p:nvSpPr>
        <p:spPr>
          <a:xfrm>
            <a:off x="5053875" y="653575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48" name="Google Shape;3348;p358"/>
          <p:cNvSpPr txBox="1">
            <a:spLocks noGrp="1"/>
          </p:cNvSpPr>
          <p:nvPr>
            <p:ph type="subTitle" idx="2"/>
          </p:nvPr>
        </p:nvSpPr>
        <p:spPr>
          <a:xfrm>
            <a:off x="5053875" y="319975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9" name="Google Shape;3349;p358"/>
          <p:cNvSpPr txBox="1">
            <a:spLocks noGrp="1"/>
          </p:cNvSpPr>
          <p:nvPr>
            <p:ph type="body" idx="3"/>
          </p:nvPr>
        </p:nvSpPr>
        <p:spPr>
          <a:xfrm>
            <a:off x="5053875" y="1557821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50" name="Google Shape;3350;p358"/>
          <p:cNvSpPr txBox="1">
            <a:spLocks noGrp="1"/>
          </p:cNvSpPr>
          <p:nvPr>
            <p:ph type="subTitle" idx="4"/>
          </p:nvPr>
        </p:nvSpPr>
        <p:spPr>
          <a:xfrm>
            <a:off x="5053875" y="1224221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1" name="Google Shape;3351;p358"/>
          <p:cNvSpPr txBox="1">
            <a:spLocks noGrp="1"/>
          </p:cNvSpPr>
          <p:nvPr>
            <p:ph type="body" idx="5"/>
          </p:nvPr>
        </p:nvSpPr>
        <p:spPr>
          <a:xfrm>
            <a:off x="5053875" y="2495005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52" name="Google Shape;3352;p358"/>
          <p:cNvSpPr txBox="1">
            <a:spLocks noGrp="1"/>
          </p:cNvSpPr>
          <p:nvPr>
            <p:ph type="subTitle" idx="6"/>
          </p:nvPr>
        </p:nvSpPr>
        <p:spPr>
          <a:xfrm>
            <a:off x="5053875" y="2161405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3" name="Google Shape;3353;p358"/>
          <p:cNvSpPr txBox="1">
            <a:spLocks noGrp="1"/>
          </p:cNvSpPr>
          <p:nvPr>
            <p:ph type="body" idx="7"/>
          </p:nvPr>
        </p:nvSpPr>
        <p:spPr>
          <a:xfrm>
            <a:off x="5053875" y="3404512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54" name="Google Shape;3354;p358"/>
          <p:cNvSpPr txBox="1">
            <a:spLocks noGrp="1"/>
          </p:cNvSpPr>
          <p:nvPr>
            <p:ph type="subTitle" idx="8"/>
          </p:nvPr>
        </p:nvSpPr>
        <p:spPr>
          <a:xfrm>
            <a:off x="5053875" y="3070912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5" name="Google Shape;3355;p358"/>
          <p:cNvSpPr txBox="1">
            <a:spLocks noGrp="1"/>
          </p:cNvSpPr>
          <p:nvPr>
            <p:ph type="body" idx="9"/>
          </p:nvPr>
        </p:nvSpPr>
        <p:spPr>
          <a:xfrm>
            <a:off x="5053875" y="4324762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56" name="Google Shape;3356;p358"/>
          <p:cNvSpPr txBox="1">
            <a:spLocks noGrp="1"/>
          </p:cNvSpPr>
          <p:nvPr>
            <p:ph type="subTitle" idx="13"/>
          </p:nvPr>
        </p:nvSpPr>
        <p:spPr>
          <a:xfrm>
            <a:off x="5053875" y="3991162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3 Bullets">
  <p:cSld name="CUSTOM_1_1_1">
    <p:bg>
      <p:bgPr>
        <a:solidFill>
          <a:schemeClr val="lt1"/>
        </a:solidFill>
        <a:effectLst/>
      </p:bgPr>
    </p:bg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p359"/>
          <p:cNvSpPr txBox="1"/>
          <p:nvPr/>
        </p:nvSpPr>
        <p:spPr>
          <a:xfrm>
            <a:off x="32010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359" name="Google Shape;3359;p359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0" name="Google Shape;3360;p359"/>
          <p:cNvSpPr txBox="1">
            <a:spLocks noGrp="1"/>
          </p:cNvSpPr>
          <p:nvPr>
            <p:ph type="title"/>
          </p:nvPr>
        </p:nvSpPr>
        <p:spPr>
          <a:xfrm>
            <a:off x="320100" y="992650"/>
            <a:ext cx="35289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1" name="Google Shape;3361;p359"/>
          <p:cNvSpPr txBox="1">
            <a:spLocks noGrp="1"/>
          </p:cNvSpPr>
          <p:nvPr>
            <p:ph type="body" idx="1"/>
          </p:nvPr>
        </p:nvSpPr>
        <p:spPr>
          <a:xfrm>
            <a:off x="5053875" y="653575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62" name="Google Shape;3362;p359"/>
          <p:cNvSpPr txBox="1">
            <a:spLocks noGrp="1"/>
          </p:cNvSpPr>
          <p:nvPr>
            <p:ph type="subTitle" idx="2"/>
          </p:nvPr>
        </p:nvSpPr>
        <p:spPr>
          <a:xfrm>
            <a:off x="5053875" y="319975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3" name="Google Shape;3363;p359"/>
          <p:cNvSpPr txBox="1">
            <a:spLocks noGrp="1"/>
          </p:cNvSpPr>
          <p:nvPr>
            <p:ph type="body" idx="3"/>
          </p:nvPr>
        </p:nvSpPr>
        <p:spPr>
          <a:xfrm>
            <a:off x="5053875" y="2335459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64" name="Google Shape;3364;p359"/>
          <p:cNvSpPr txBox="1">
            <a:spLocks noGrp="1"/>
          </p:cNvSpPr>
          <p:nvPr>
            <p:ph type="subTitle" idx="4"/>
          </p:nvPr>
        </p:nvSpPr>
        <p:spPr>
          <a:xfrm>
            <a:off x="5053875" y="2001859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5" name="Google Shape;3365;p359"/>
          <p:cNvSpPr txBox="1">
            <a:spLocks noGrp="1"/>
          </p:cNvSpPr>
          <p:nvPr>
            <p:ph type="body" idx="5"/>
          </p:nvPr>
        </p:nvSpPr>
        <p:spPr>
          <a:xfrm>
            <a:off x="5053875" y="4015641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66" name="Google Shape;3366;p359"/>
          <p:cNvSpPr txBox="1">
            <a:spLocks noGrp="1"/>
          </p:cNvSpPr>
          <p:nvPr>
            <p:ph type="subTitle" idx="6"/>
          </p:nvPr>
        </p:nvSpPr>
        <p:spPr>
          <a:xfrm>
            <a:off x="5053875" y="3682041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7" name="Google Shape;3367;p359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368" name="Google Shape;3368;p359"/>
          <p:cNvSpPr txBox="1">
            <a:spLocks noGrp="1"/>
          </p:cNvSpPr>
          <p:nvPr>
            <p:ph type="sldNum" idx="7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Body Text and 2 Callouts">
  <p:cSld name="1_Split column &amp; headline, body copy_3">
    <p:bg>
      <p:bgPr>
        <a:solidFill>
          <a:srgbClr val="FFFFFF"/>
        </a:solidFill>
        <a:effectLst/>
      </p:bgPr>
    </p:bg>
    <p:spTree>
      <p:nvGrpSpPr>
        <p:cNvPr id="1" name="Shape 3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0" name="Google Shape;3370;p360"/>
          <p:cNvSpPr txBox="1">
            <a:spLocks noGrp="1"/>
          </p:cNvSpPr>
          <p:nvPr>
            <p:ph type="subTitle" idx="1"/>
          </p:nvPr>
        </p:nvSpPr>
        <p:spPr>
          <a:xfrm>
            <a:off x="6199800" y="1639654"/>
            <a:ext cx="26313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None/>
              <a:defRPr sz="24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371" name="Google Shape;3371;p360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372" name="Google Shape;3372;p360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73" name="Google Shape;3373;p360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4" name="Google Shape;3374;p360"/>
          <p:cNvSpPr txBox="1">
            <a:spLocks noGrp="1"/>
          </p:cNvSpPr>
          <p:nvPr>
            <p:ph type="body" idx="2"/>
          </p:nvPr>
        </p:nvSpPr>
        <p:spPr>
          <a:xfrm>
            <a:off x="357975" y="2401350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75" name="Google Shape;3375;p360"/>
          <p:cNvSpPr txBox="1">
            <a:spLocks noGrp="1"/>
          </p:cNvSpPr>
          <p:nvPr>
            <p:ph type="subTitle" idx="3"/>
          </p:nvPr>
        </p:nvSpPr>
        <p:spPr>
          <a:xfrm>
            <a:off x="357975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376" name="Google Shape;3376;p360"/>
          <p:cNvSpPr txBox="1">
            <a:spLocks noGrp="1"/>
          </p:cNvSpPr>
          <p:nvPr>
            <p:ph type="body" idx="4"/>
          </p:nvPr>
        </p:nvSpPr>
        <p:spPr>
          <a:xfrm>
            <a:off x="6199800" y="1973241"/>
            <a:ext cx="26313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77" name="Google Shape;3377;p360"/>
          <p:cNvSpPr txBox="1">
            <a:spLocks noGrp="1"/>
          </p:cNvSpPr>
          <p:nvPr>
            <p:ph type="subTitle" idx="5"/>
          </p:nvPr>
        </p:nvSpPr>
        <p:spPr>
          <a:xfrm>
            <a:off x="6199800" y="3389677"/>
            <a:ext cx="26313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None/>
              <a:defRPr sz="24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378" name="Google Shape;3378;p360"/>
          <p:cNvSpPr txBox="1">
            <a:spLocks noGrp="1"/>
          </p:cNvSpPr>
          <p:nvPr>
            <p:ph type="body" idx="6"/>
          </p:nvPr>
        </p:nvSpPr>
        <p:spPr>
          <a:xfrm>
            <a:off x="6199800" y="3723270"/>
            <a:ext cx="26313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orient="horz" pos="2949">
          <p15:clr>
            <a:srgbClr val="FA7B17"/>
          </p15:clr>
        </p15:guide>
      </p15:sldGuideLst>
    </p:ext>
  </p:extLs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1 Callout - Right side">
  <p:cSld name="1_Split column &amp; headline, body copy_3_2">
    <p:bg>
      <p:bgPr>
        <a:solidFill>
          <a:srgbClr val="FFFFFF"/>
        </a:solidFill>
        <a:effectLst/>
      </p:bgPr>
    </p:bg>
    <p:spTree>
      <p:nvGrpSpPr>
        <p:cNvPr id="1" name="Shape 3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" name="Google Shape;3380;p361"/>
          <p:cNvSpPr txBox="1">
            <a:spLocks noGrp="1"/>
          </p:cNvSpPr>
          <p:nvPr>
            <p:ph type="subTitle" idx="1"/>
          </p:nvPr>
        </p:nvSpPr>
        <p:spPr>
          <a:xfrm>
            <a:off x="6199800" y="2067804"/>
            <a:ext cx="26313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None/>
              <a:defRPr sz="24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381" name="Google Shape;3381;p361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382" name="Google Shape;3382;p361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3" name="Google Shape;3383;p361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4" name="Google Shape;3384;p361"/>
          <p:cNvSpPr txBox="1">
            <a:spLocks noGrp="1"/>
          </p:cNvSpPr>
          <p:nvPr>
            <p:ph type="body" idx="2"/>
          </p:nvPr>
        </p:nvSpPr>
        <p:spPr>
          <a:xfrm>
            <a:off x="6199800" y="2401391"/>
            <a:ext cx="26313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orient="horz" pos="2949">
          <p15:clr>
            <a:srgbClr val="FA7B17"/>
          </p15:clr>
        </p15:guide>
      </p15:sldGuideLst>
    </p:ext>
  </p:extLs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Body Text and 1 Callout">
  <p:cSld name="1_Split column &amp; headline, body copy_3_1">
    <p:bg>
      <p:bgPr>
        <a:solidFill>
          <a:srgbClr val="FFFFFF"/>
        </a:solidFill>
        <a:effectLst/>
      </p:bgPr>
    </p:bg>
    <p:spTree>
      <p:nvGrpSpPr>
        <p:cNvPr id="1" name="Shape 3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6" name="Google Shape;3386;p362"/>
          <p:cNvSpPr txBox="1">
            <a:spLocks noGrp="1"/>
          </p:cNvSpPr>
          <p:nvPr>
            <p:ph type="subTitle" idx="1"/>
          </p:nvPr>
        </p:nvSpPr>
        <p:spPr>
          <a:xfrm>
            <a:off x="430925" y="2249281"/>
            <a:ext cx="2631300" cy="14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387" name="Google Shape;3387;p362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8" name="Google Shape;3388;p362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3389" name="Google Shape;3389;p362"/>
          <p:cNvSpPr txBox="1"/>
          <p:nvPr/>
        </p:nvSpPr>
        <p:spPr>
          <a:xfrm>
            <a:off x="322106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orient="horz" pos="2949">
          <p15:clr>
            <a:srgbClr val="FA7B17"/>
          </p15:clr>
        </p15:guide>
      </p15:sldGuideLst>
    </p:ext>
  </p:extLs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2 Sections, 4 Bullets Each">
  <p:cSld name="7_Title Slide">
    <p:bg>
      <p:bgPr>
        <a:solidFill>
          <a:schemeClr val="lt1"/>
        </a:solidFill>
        <a:effectLst/>
      </p:bgPr>
    </p:bg>
    <p:spTree>
      <p:nvGrpSpPr>
        <p:cNvPr id="1" name="Shape 3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1" name="Google Shape;3391;p363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92" name="Google Shape;3392;p363"/>
          <p:cNvSpPr txBox="1">
            <a:spLocks noGrp="1"/>
          </p:cNvSpPr>
          <p:nvPr>
            <p:ph type="title"/>
          </p:nvPr>
        </p:nvSpPr>
        <p:spPr>
          <a:xfrm>
            <a:off x="472963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3" name="Google Shape;3393;p363"/>
          <p:cNvSpPr txBox="1">
            <a:spLocks noGrp="1"/>
          </p:cNvSpPr>
          <p:nvPr>
            <p:ph type="body" idx="1"/>
          </p:nvPr>
        </p:nvSpPr>
        <p:spPr>
          <a:xfrm>
            <a:off x="640475" y="2461182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94" name="Google Shape;3394;p363"/>
          <p:cNvSpPr txBox="1">
            <a:spLocks noGrp="1"/>
          </p:cNvSpPr>
          <p:nvPr>
            <p:ph type="subTitle" idx="2"/>
          </p:nvPr>
        </p:nvSpPr>
        <p:spPr>
          <a:xfrm>
            <a:off x="472975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395" name="Google Shape;3395;p363"/>
          <p:cNvSpPr txBox="1">
            <a:spLocks noGrp="1"/>
          </p:cNvSpPr>
          <p:nvPr>
            <p:ph type="body" idx="3"/>
          </p:nvPr>
        </p:nvSpPr>
        <p:spPr>
          <a:xfrm>
            <a:off x="640475" y="3130597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96" name="Google Shape;3396;p363"/>
          <p:cNvSpPr txBox="1">
            <a:spLocks noGrp="1"/>
          </p:cNvSpPr>
          <p:nvPr>
            <p:ph type="body" idx="4"/>
          </p:nvPr>
        </p:nvSpPr>
        <p:spPr>
          <a:xfrm>
            <a:off x="640475" y="3789961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97" name="Google Shape;3397;p363"/>
          <p:cNvSpPr txBox="1">
            <a:spLocks noGrp="1"/>
          </p:cNvSpPr>
          <p:nvPr>
            <p:ph type="body" idx="5"/>
          </p:nvPr>
        </p:nvSpPr>
        <p:spPr>
          <a:xfrm>
            <a:off x="640475" y="4459375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98" name="Google Shape;3398;p363"/>
          <p:cNvSpPr txBox="1">
            <a:spLocks noGrp="1"/>
          </p:cNvSpPr>
          <p:nvPr>
            <p:ph type="body" idx="6"/>
          </p:nvPr>
        </p:nvSpPr>
        <p:spPr>
          <a:xfrm>
            <a:off x="4821325" y="2461182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99" name="Google Shape;3399;p363"/>
          <p:cNvSpPr txBox="1">
            <a:spLocks noGrp="1"/>
          </p:cNvSpPr>
          <p:nvPr>
            <p:ph type="body" idx="7"/>
          </p:nvPr>
        </p:nvSpPr>
        <p:spPr>
          <a:xfrm>
            <a:off x="4821325" y="3130597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400" name="Google Shape;3400;p363"/>
          <p:cNvSpPr txBox="1">
            <a:spLocks noGrp="1"/>
          </p:cNvSpPr>
          <p:nvPr>
            <p:ph type="body" idx="8"/>
          </p:nvPr>
        </p:nvSpPr>
        <p:spPr>
          <a:xfrm>
            <a:off x="4821325" y="3789961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401" name="Google Shape;3401;p363"/>
          <p:cNvSpPr txBox="1">
            <a:spLocks noGrp="1"/>
          </p:cNvSpPr>
          <p:nvPr>
            <p:ph type="body" idx="9"/>
          </p:nvPr>
        </p:nvSpPr>
        <p:spPr>
          <a:xfrm>
            <a:off x="4821325" y="4459375"/>
            <a:ext cx="3682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402" name="Google Shape;3402;p363"/>
          <p:cNvSpPr txBox="1">
            <a:spLocks noGrp="1"/>
          </p:cNvSpPr>
          <p:nvPr>
            <p:ph type="subTitle" idx="13"/>
          </p:nvPr>
        </p:nvSpPr>
        <p:spPr>
          <a:xfrm>
            <a:off x="4551850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4 Callouts ">
  <p:cSld name="7_Title Slide_2">
    <p:bg>
      <p:bgPr>
        <a:solidFill>
          <a:schemeClr val="lt1"/>
        </a:solidFill>
        <a:effectLst/>
      </p:bgPr>
    </p:bg>
    <p:spTree>
      <p:nvGrpSpPr>
        <p:cNvPr id="1" name="Shape 3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4" name="Google Shape;3404;p364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405" name="Google Shape;3405;p364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6" name="Google Shape;3406;p364"/>
          <p:cNvSpPr txBox="1">
            <a:spLocks noGrp="1"/>
          </p:cNvSpPr>
          <p:nvPr>
            <p:ph type="title"/>
          </p:nvPr>
        </p:nvSpPr>
        <p:spPr>
          <a:xfrm>
            <a:off x="658923" y="2048700"/>
            <a:ext cx="35553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07" name="Google Shape;3407;p364"/>
          <p:cNvSpPr txBox="1">
            <a:spLocks noGrp="1"/>
          </p:cNvSpPr>
          <p:nvPr>
            <p:ph type="subTitle" idx="1"/>
          </p:nvPr>
        </p:nvSpPr>
        <p:spPr>
          <a:xfrm>
            <a:off x="5019575" y="1373776"/>
            <a:ext cx="960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08" name="Google Shape;3408;p364"/>
          <p:cNvSpPr txBox="1">
            <a:spLocks noGrp="1"/>
          </p:cNvSpPr>
          <p:nvPr>
            <p:ph type="subTitle" idx="2"/>
          </p:nvPr>
        </p:nvSpPr>
        <p:spPr>
          <a:xfrm>
            <a:off x="5943975" y="1419525"/>
            <a:ext cx="2393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9" name="Google Shape;3409;p364"/>
          <p:cNvSpPr txBox="1">
            <a:spLocks noGrp="1"/>
          </p:cNvSpPr>
          <p:nvPr>
            <p:ph type="subTitle" idx="3"/>
          </p:nvPr>
        </p:nvSpPr>
        <p:spPr>
          <a:xfrm>
            <a:off x="5943975" y="2157023"/>
            <a:ext cx="2393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0" name="Google Shape;3410;p364"/>
          <p:cNvSpPr txBox="1">
            <a:spLocks noGrp="1"/>
          </p:cNvSpPr>
          <p:nvPr>
            <p:ph type="subTitle" idx="4"/>
          </p:nvPr>
        </p:nvSpPr>
        <p:spPr>
          <a:xfrm>
            <a:off x="5943975" y="2894522"/>
            <a:ext cx="2393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1" name="Google Shape;3411;p364"/>
          <p:cNvSpPr txBox="1">
            <a:spLocks noGrp="1"/>
          </p:cNvSpPr>
          <p:nvPr>
            <p:ph type="subTitle" idx="5"/>
          </p:nvPr>
        </p:nvSpPr>
        <p:spPr>
          <a:xfrm>
            <a:off x="5943975" y="3614851"/>
            <a:ext cx="2393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2" name="Google Shape;3412;p364"/>
          <p:cNvSpPr txBox="1">
            <a:spLocks noGrp="1"/>
          </p:cNvSpPr>
          <p:nvPr>
            <p:ph type="subTitle" idx="6"/>
          </p:nvPr>
        </p:nvSpPr>
        <p:spPr>
          <a:xfrm>
            <a:off x="5019575" y="2118138"/>
            <a:ext cx="960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13" name="Google Shape;3413;p364"/>
          <p:cNvSpPr txBox="1">
            <a:spLocks noGrp="1"/>
          </p:cNvSpPr>
          <p:nvPr>
            <p:ph type="subTitle" idx="7"/>
          </p:nvPr>
        </p:nvSpPr>
        <p:spPr>
          <a:xfrm>
            <a:off x="5019575" y="2860769"/>
            <a:ext cx="960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14" name="Google Shape;3414;p364"/>
          <p:cNvSpPr txBox="1">
            <a:spLocks noGrp="1"/>
          </p:cNvSpPr>
          <p:nvPr>
            <p:ph type="subTitle" idx="8"/>
          </p:nvPr>
        </p:nvSpPr>
        <p:spPr>
          <a:xfrm>
            <a:off x="5019575" y="3570281"/>
            <a:ext cx="960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allouts">
  <p:cSld name="7_Title Slide_2_1">
    <p:bg>
      <p:bgPr>
        <a:solidFill>
          <a:schemeClr val="lt1"/>
        </a:solidFill>
        <a:effectLst/>
      </p:bgPr>
    </p:bg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6" name="Google Shape;3416;p365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417" name="Google Shape;3417;p365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8" name="Google Shape;3418;p365"/>
          <p:cNvSpPr txBox="1">
            <a:spLocks noGrp="1"/>
          </p:cNvSpPr>
          <p:nvPr>
            <p:ph type="title"/>
          </p:nvPr>
        </p:nvSpPr>
        <p:spPr>
          <a:xfrm>
            <a:off x="658923" y="2048700"/>
            <a:ext cx="35553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19" name="Google Shape;3419;p365"/>
          <p:cNvSpPr txBox="1">
            <a:spLocks noGrp="1"/>
          </p:cNvSpPr>
          <p:nvPr>
            <p:ph type="subTitle" idx="1"/>
          </p:nvPr>
        </p:nvSpPr>
        <p:spPr>
          <a:xfrm>
            <a:off x="5019575" y="1419525"/>
            <a:ext cx="960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20" name="Google Shape;3420;p365"/>
          <p:cNvSpPr txBox="1">
            <a:spLocks noGrp="1"/>
          </p:cNvSpPr>
          <p:nvPr>
            <p:ph type="subTitle" idx="2"/>
          </p:nvPr>
        </p:nvSpPr>
        <p:spPr>
          <a:xfrm>
            <a:off x="5943975" y="1419525"/>
            <a:ext cx="2588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1" name="Google Shape;3421;p365"/>
          <p:cNvSpPr txBox="1">
            <a:spLocks noGrp="1"/>
          </p:cNvSpPr>
          <p:nvPr>
            <p:ph type="subTitle" idx="3"/>
          </p:nvPr>
        </p:nvSpPr>
        <p:spPr>
          <a:xfrm>
            <a:off x="5019575" y="2520998"/>
            <a:ext cx="9606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22" name="Google Shape;3422;p365"/>
          <p:cNvSpPr txBox="1">
            <a:spLocks noGrp="1"/>
          </p:cNvSpPr>
          <p:nvPr>
            <p:ph type="subTitle" idx="4"/>
          </p:nvPr>
        </p:nvSpPr>
        <p:spPr>
          <a:xfrm>
            <a:off x="5943975" y="2521007"/>
            <a:ext cx="2588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3" name="Google Shape;3423;p365"/>
          <p:cNvSpPr txBox="1">
            <a:spLocks noGrp="1"/>
          </p:cNvSpPr>
          <p:nvPr>
            <p:ph type="subTitle" idx="5"/>
          </p:nvPr>
        </p:nvSpPr>
        <p:spPr>
          <a:xfrm>
            <a:off x="5019575" y="3667947"/>
            <a:ext cx="960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24" name="Google Shape;3424;p365"/>
          <p:cNvSpPr txBox="1">
            <a:spLocks noGrp="1"/>
          </p:cNvSpPr>
          <p:nvPr>
            <p:ph type="subTitle" idx="6"/>
          </p:nvPr>
        </p:nvSpPr>
        <p:spPr>
          <a:xfrm>
            <a:off x="5943975" y="3667952"/>
            <a:ext cx="2588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2 Sections, 2 Bullets Each">
  <p:cSld name="7_Title Slide_1">
    <p:bg>
      <p:bgPr>
        <a:solidFill>
          <a:schemeClr val="lt1"/>
        </a:solidFill>
        <a:effectLst/>
      </p:bgPr>
    </p:bg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p366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27" name="Google Shape;3427;p366"/>
          <p:cNvSpPr txBox="1">
            <a:spLocks noGrp="1"/>
          </p:cNvSpPr>
          <p:nvPr>
            <p:ph type="title"/>
          </p:nvPr>
        </p:nvSpPr>
        <p:spPr>
          <a:xfrm>
            <a:off x="472963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8" name="Google Shape;3428;p366"/>
          <p:cNvSpPr txBox="1">
            <a:spLocks noGrp="1"/>
          </p:cNvSpPr>
          <p:nvPr>
            <p:ph type="body" idx="1"/>
          </p:nvPr>
        </p:nvSpPr>
        <p:spPr>
          <a:xfrm>
            <a:off x="640475" y="2461169"/>
            <a:ext cx="36822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429" name="Google Shape;3429;p366"/>
          <p:cNvSpPr txBox="1">
            <a:spLocks noGrp="1"/>
          </p:cNvSpPr>
          <p:nvPr>
            <p:ph type="subTitle" idx="2"/>
          </p:nvPr>
        </p:nvSpPr>
        <p:spPr>
          <a:xfrm>
            <a:off x="472975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30" name="Google Shape;3430;p366"/>
          <p:cNvSpPr txBox="1">
            <a:spLocks noGrp="1"/>
          </p:cNvSpPr>
          <p:nvPr>
            <p:ph type="body" idx="3"/>
          </p:nvPr>
        </p:nvSpPr>
        <p:spPr>
          <a:xfrm>
            <a:off x="640475" y="3789944"/>
            <a:ext cx="36822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431" name="Google Shape;3431;p366"/>
          <p:cNvSpPr txBox="1">
            <a:spLocks noGrp="1"/>
          </p:cNvSpPr>
          <p:nvPr>
            <p:ph type="body" idx="4"/>
          </p:nvPr>
        </p:nvSpPr>
        <p:spPr>
          <a:xfrm>
            <a:off x="4821325" y="2461169"/>
            <a:ext cx="36822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432" name="Google Shape;3432;p366"/>
          <p:cNvSpPr txBox="1">
            <a:spLocks noGrp="1"/>
          </p:cNvSpPr>
          <p:nvPr>
            <p:ph type="body" idx="5"/>
          </p:nvPr>
        </p:nvSpPr>
        <p:spPr>
          <a:xfrm>
            <a:off x="4821325" y="3789944"/>
            <a:ext cx="36822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433" name="Google Shape;3433;p366"/>
          <p:cNvSpPr txBox="1">
            <a:spLocks noGrp="1"/>
          </p:cNvSpPr>
          <p:nvPr>
            <p:ph type="subTitle" idx="6"/>
          </p:nvPr>
        </p:nvSpPr>
        <p:spPr>
          <a:xfrm>
            <a:off x="4551850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Dark Green Background" type="tx">
  <p:cSld name="TITLE_AND_BODY">
    <p:bg>
      <p:bgPr>
        <a:solidFill>
          <a:schemeClr val="dk2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3" name="Google Shape;363;p37"/>
          <p:cNvCxnSpPr/>
          <p:nvPr/>
        </p:nvCxnSpPr>
        <p:spPr>
          <a:xfrm>
            <a:off x="6506725" y="3390050"/>
            <a:ext cx="2671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" name="Google Shape;364;p37"/>
          <p:cNvSpPr txBox="1">
            <a:spLocks noGrp="1"/>
          </p:cNvSpPr>
          <p:nvPr>
            <p:ph type="subTitle" idx="1"/>
          </p:nvPr>
        </p:nvSpPr>
        <p:spPr>
          <a:xfrm>
            <a:off x="4577075" y="2443250"/>
            <a:ext cx="38490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2 Sections, Body Text Only">
  <p:cSld name="TITLE_AND_BODY_1_1">
    <p:spTree>
      <p:nvGrpSpPr>
        <p:cNvPr id="1" name="Shape 3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" name="Google Shape;3435;p367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436" name="Google Shape;3436;p367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37" name="Google Shape;3437;p367"/>
          <p:cNvSpPr txBox="1">
            <a:spLocks noGrp="1"/>
          </p:cNvSpPr>
          <p:nvPr>
            <p:ph type="title"/>
          </p:nvPr>
        </p:nvSpPr>
        <p:spPr>
          <a:xfrm>
            <a:off x="472963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8" name="Google Shape;3438;p367"/>
          <p:cNvSpPr txBox="1">
            <a:spLocks noGrp="1"/>
          </p:cNvSpPr>
          <p:nvPr>
            <p:ph type="body" idx="1"/>
          </p:nvPr>
        </p:nvSpPr>
        <p:spPr>
          <a:xfrm>
            <a:off x="640475" y="2461158"/>
            <a:ext cx="3682200" cy="22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439" name="Google Shape;3439;p367"/>
          <p:cNvSpPr txBox="1">
            <a:spLocks noGrp="1"/>
          </p:cNvSpPr>
          <p:nvPr>
            <p:ph type="subTitle" idx="2"/>
          </p:nvPr>
        </p:nvSpPr>
        <p:spPr>
          <a:xfrm>
            <a:off x="472975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40" name="Google Shape;3440;p367"/>
          <p:cNvSpPr txBox="1">
            <a:spLocks noGrp="1"/>
          </p:cNvSpPr>
          <p:nvPr>
            <p:ph type="body" idx="3"/>
          </p:nvPr>
        </p:nvSpPr>
        <p:spPr>
          <a:xfrm>
            <a:off x="4821325" y="2461158"/>
            <a:ext cx="3682200" cy="22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441" name="Google Shape;3441;p367"/>
          <p:cNvSpPr txBox="1">
            <a:spLocks noGrp="1"/>
          </p:cNvSpPr>
          <p:nvPr>
            <p:ph type="subTitle" idx="4"/>
          </p:nvPr>
        </p:nvSpPr>
        <p:spPr>
          <a:xfrm>
            <a:off x="4551850" y="20677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4 Callouts">
  <p:cSld name="TITLE_AND_BODY_1_1_2">
    <p:bg>
      <p:bgPr>
        <a:solidFill>
          <a:schemeClr val="lt2"/>
        </a:solidFill>
        <a:effectLst/>
      </p:bgPr>
    </p:bg>
    <p:spTree>
      <p:nvGrpSpPr>
        <p:cNvPr id="1" name="Shape 3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3" name="Google Shape;3443;p368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3444" name="Google Shape;3444;p368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445" name="Google Shape;3445;p368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46" name="Google Shape;3446;p368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fair Display"/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47" name="Google Shape;3447;p368"/>
          <p:cNvSpPr txBox="1">
            <a:spLocks noGrp="1"/>
          </p:cNvSpPr>
          <p:nvPr>
            <p:ph type="subTitle" idx="1"/>
          </p:nvPr>
        </p:nvSpPr>
        <p:spPr>
          <a:xfrm>
            <a:off x="357975" y="4085813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48" name="Google Shape;3448;p368"/>
          <p:cNvSpPr txBox="1">
            <a:spLocks noGrp="1"/>
          </p:cNvSpPr>
          <p:nvPr>
            <p:ph type="subTitle" idx="3"/>
          </p:nvPr>
        </p:nvSpPr>
        <p:spPr>
          <a:xfrm>
            <a:off x="357975" y="3497638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49" name="Google Shape;3449;p368"/>
          <p:cNvSpPr txBox="1">
            <a:spLocks noGrp="1"/>
          </p:cNvSpPr>
          <p:nvPr>
            <p:ph type="subTitle" idx="4"/>
          </p:nvPr>
        </p:nvSpPr>
        <p:spPr>
          <a:xfrm>
            <a:off x="357975" y="2909475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50" name="Google Shape;3450;p368"/>
          <p:cNvSpPr txBox="1">
            <a:spLocks noGrp="1"/>
          </p:cNvSpPr>
          <p:nvPr>
            <p:ph type="subTitle" idx="5"/>
          </p:nvPr>
        </p:nvSpPr>
        <p:spPr>
          <a:xfrm>
            <a:off x="357975" y="2366450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3 Callouts">
  <p:cSld name="TITLE_AND_BODY_1_1_2_1">
    <p:bg>
      <p:bgPr>
        <a:solidFill>
          <a:schemeClr val="lt2"/>
        </a:solidFill>
        <a:effectLst/>
      </p:bgPr>
    </p:bg>
    <p:spTree>
      <p:nvGrpSpPr>
        <p:cNvPr id="1" name="Shape 3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2" name="Google Shape;3452;p369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3453" name="Google Shape;3453;p369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fair Display"/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54" name="Google Shape;3454;p369"/>
          <p:cNvSpPr txBox="1">
            <a:spLocks noGrp="1"/>
          </p:cNvSpPr>
          <p:nvPr>
            <p:ph type="subTitle" idx="1"/>
          </p:nvPr>
        </p:nvSpPr>
        <p:spPr>
          <a:xfrm>
            <a:off x="403925" y="1568375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55" name="Google Shape;3455;p369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456" name="Google Shape;3456;p369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57" name="Google Shape;3457;p369"/>
          <p:cNvSpPr txBox="1">
            <a:spLocks noGrp="1"/>
          </p:cNvSpPr>
          <p:nvPr>
            <p:ph type="subTitle" idx="3"/>
          </p:nvPr>
        </p:nvSpPr>
        <p:spPr>
          <a:xfrm>
            <a:off x="403925" y="2615475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58" name="Google Shape;3458;p369"/>
          <p:cNvSpPr txBox="1">
            <a:spLocks noGrp="1"/>
          </p:cNvSpPr>
          <p:nvPr>
            <p:ph type="subTitle" idx="4"/>
          </p:nvPr>
        </p:nvSpPr>
        <p:spPr>
          <a:xfrm>
            <a:off x="403925" y="3795488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fair Display"/>
              <a:buNone/>
              <a:defRPr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- 4 Callouts ">
  <p:cSld name="TITLE_AND_BODY_1_1_2_2">
    <p:bg>
      <p:bgPr>
        <a:solidFill>
          <a:schemeClr val="lt1"/>
        </a:solidFill>
        <a:effectLst/>
      </p:bgPr>
    </p:bg>
    <p:spTree>
      <p:nvGrpSpPr>
        <p:cNvPr id="1" name="Shape 3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0" name="Google Shape;3460;p370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3461" name="Google Shape;3461;p370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462" name="Google Shape;3462;p370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63" name="Google Shape;3463;p370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64" name="Google Shape;3464;p370"/>
          <p:cNvSpPr txBox="1">
            <a:spLocks noGrp="1"/>
          </p:cNvSpPr>
          <p:nvPr>
            <p:ph type="subTitle" idx="1"/>
          </p:nvPr>
        </p:nvSpPr>
        <p:spPr>
          <a:xfrm>
            <a:off x="357975" y="1958275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65" name="Google Shape;3465;p370"/>
          <p:cNvSpPr txBox="1">
            <a:spLocks noGrp="1"/>
          </p:cNvSpPr>
          <p:nvPr>
            <p:ph type="subTitle" idx="3"/>
          </p:nvPr>
        </p:nvSpPr>
        <p:spPr>
          <a:xfrm>
            <a:off x="357975" y="2632325"/>
            <a:ext cx="9606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66" name="Google Shape;3466;p370"/>
          <p:cNvSpPr txBox="1">
            <a:spLocks noGrp="1"/>
          </p:cNvSpPr>
          <p:nvPr>
            <p:ph type="subTitle" idx="4"/>
          </p:nvPr>
        </p:nvSpPr>
        <p:spPr>
          <a:xfrm>
            <a:off x="1282375" y="2632325"/>
            <a:ext cx="2417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7" name="Google Shape;3467;p370"/>
          <p:cNvSpPr txBox="1">
            <a:spLocks noGrp="1"/>
          </p:cNvSpPr>
          <p:nvPr>
            <p:ph type="subTitle" idx="5"/>
          </p:nvPr>
        </p:nvSpPr>
        <p:spPr>
          <a:xfrm>
            <a:off x="357975" y="3230653"/>
            <a:ext cx="9606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68" name="Google Shape;3468;p370"/>
          <p:cNvSpPr txBox="1">
            <a:spLocks noGrp="1"/>
          </p:cNvSpPr>
          <p:nvPr>
            <p:ph type="subTitle" idx="6"/>
          </p:nvPr>
        </p:nvSpPr>
        <p:spPr>
          <a:xfrm>
            <a:off x="1282375" y="3230638"/>
            <a:ext cx="2417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9" name="Google Shape;3469;p370"/>
          <p:cNvSpPr txBox="1">
            <a:spLocks noGrp="1"/>
          </p:cNvSpPr>
          <p:nvPr>
            <p:ph type="subTitle" idx="7"/>
          </p:nvPr>
        </p:nvSpPr>
        <p:spPr>
          <a:xfrm>
            <a:off x="357975" y="3818803"/>
            <a:ext cx="9606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70" name="Google Shape;3470;p370"/>
          <p:cNvSpPr txBox="1">
            <a:spLocks noGrp="1"/>
          </p:cNvSpPr>
          <p:nvPr>
            <p:ph type="subTitle" idx="8"/>
          </p:nvPr>
        </p:nvSpPr>
        <p:spPr>
          <a:xfrm>
            <a:off x="1282375" y="3818788"/>
            <a:ext cx="2417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1" name="Google Shape;3471;p370"/>
          <p:cNvSpPr txBox="1">
            <a:spLocks noGrp="1"/>
          </p:cNvSpPr>
          <p:nvPr>
            <p:ph type="subTitle" idx="9"/>
          </p:nvPr>
        </p:nvSpPr>
        <p:spPr>
          <a:xfrm>
            <a:off x="357975" y="4421825"/>
            <a:ext cx="9606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72" name="Google Shape;3472;p370"/>
          <p:cNvSpPr txBox="1">
            <a:spLocks noGrp="1"/>
          </p:cNvSpPr>
          <p:nvPr>
            <p:ph type="subTitle" idx="13"/>
          </p:nvPr>
        </p:nvSpPr>
        <p:spPr>
          <a:xfrm>
            <a:off x="1282375" y="4421825"/>
            <a:ext cx="2417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- 3 Callouts">
  <p:cSld name="TITLE_AND_BODY_1_1_2_2_1">
    <p:bg>
      <p:bgPr>
        <a:solidFill>
          <a:schemeClr val="lt1"/>
        </a:solidFill>
        <a:effectLst/>
      </p:bgPr>
    </p:bg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4" name="Google Shape;3474;p371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3475" name="Google Shape;3475;p371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76" name="Google Shape;3476;p371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77" name="Google Shape;3477;p371"/>
          <p:cNvSpPr txBox="1">
            <a:spLocks noGrp="1"/>
          </p:cNvSpPr>
          <p:nvPr>
            <p:ph type="subTitle" idx="1"/>
          </p:nvPr>
        </p:nvSpPr>
        <p:spPr>
          <a:xfrm>
            <a:off x="357975" y="2081325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478" name="Google Shape;3478;p371"/>
          <p:cNvSpPr txBox="1">
            <a:spLocks noGrp="1"/>
          </p:cNvSpPr>
          <p:nvPr>
            <p:ph type="subTitle" idx="3"/>
          </p:nvPr>
        </p:nvSpPr>
        <p:spPr>
          <a:xfrm>
            <a:off x="357975" y="2615176"/>
            <a:ext cx="960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79" name="Google Shape;3479;p371"/>
          <p:cNvSpPr txBox="1">
            <a:spLocks noGrp="1"/>
          </p:cNvSpPr>
          <p:nvPr>
            <p:ph type="subTitle" idx="4"/>
          </p:nvPr>
        </p:nvSpPr>
        <p:spPr>
          <a:xfrm>
            <a:off x="1282375" y="2615175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0" name="Google Shape;3480;p371"/>
          <p:cNvSpPr txBox="1">
            <a:spLocks noGrp="1"/>
          </p:cNvSpPr>
          <p:nvPr>
            <p:ph type="subTitle" idx="5"/>
          </p:nvPr>
        </p:nvSpPr>
        <p:spPr>
          <a:xfrm>
            <a:off x="357975" y="3268725"/>
            <a:ext cx="960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81" name="Google Shape;3481;p371"/>
          <p:cNvSpPr txBox="1">
            <a:spLocks noGrp="1"/>
          </p:cNvSpPr>
          <p:nvPr>
            <p:ph type="subTitle" idx="6"/>
          </p:nvPr>
        </p:nvSpPr>
        <p:spPr>
          <a:xfrm>
            <a:off x="1282375" y="3268734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2" name="Google Shape;3482;p371"/>
          <p:cNvSpPr txBox="1">
            <a:spLocks noGrp="1"/>
          </p:cNvSpPr>
          <p:nvPr>
            <p:ph type="subTitle" idx="7"/>
          </p:nvPr>
        </p:nvSpPr>
        <p:spPr>
          <a:xfrm>
            <a:off x="357975" y="3933103"/>
            <a:ext cx="960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layfair Display"/>
              <a:buNone/>
              <a:defRPr sz="2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83" name="Google Shape;3483;p371"/>
          <p:cNvSpPr txBox="1">
            <a:spLocks noGrp="1"/>
          </p:cNvSpPr>
          <p:nvPr>
            <p:ph type="subTitle" idx="8"/>
          </p:nvPr>
        </p:nvSpPr>
        <p:spPr>
          <a:xfrm>
            <a:off x="1282375" y="3933099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- 3 Callouts Green">
  <p:cSld name="TITLE_AND_BODY_1_1_2_2_1_1">
    <p:bg>
      <p:bgPr>
        <a:solidFill>
          <a:schemeClr val="lt2"/>
        </a:solidFill>
        <a:effectLst/>
      </p:bgPr>
    </p:bg>
    <p:spTree>
      <p:nvGrpSpPr>
        <p:cNvPr id="1" name="Shape 3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" name="Google Shape;3485;p372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3486" name="Google Shape;3486;p372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87" name="Google Shape;3487;p372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fair Display"/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88" name="Google Shape;3488;p372"/>
          <p:cNvSpPr txBox="1">
            <a:spLocks noGrp="1"/>
          </p:cNvSpPr>
          <p:nvPr>
            <p:ph type="subTitle" idx="1"/>
          </p:nvPr>
        </p:nvSpPr>
        <p:spPr>
          <a:xfrm>
            <a:off x="357975" y="2081325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489" name="Google Shape;3489;p372"/>
          <p:cNvSpPr txBox="1">
            <a:spLocks noGrp="1"/>
          </p:cNvSpPr>
          <p:nvPr>
            <p:ph type="subTitle" idx="3"/>
          </p:nvPr>
        </p:nvSpPr>
        <p:spPr>
          <a:xfrm>
            <a:off x="357975" y="2615176"/>
            <a:ext cx="9606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fair Display"/>
              <a:buNone/>
              <a:defRPr sz="27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90" name="Google Shape;3490;p372"/>
          <p:cNvSpPr txBox="1">
            <a:spLocks noGrp="1"/>
          </p:cNvSpPr>
          <p:nvPr>
            <p:ph type="subTitle" idx="4"/>
          </p:nvPr>
        </p:nvSpPr>
        <p:spPr>
          <a:xfrm>
            <a:off x="1282375" y="2615175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91" name="Google Shape;3491;p372"/>
          <p:cNvSpPr txBox="1">
            <a:spLocks noGrp="1"/>
          </p:cNvSpPr>
          <p:nvPr>
            <p:ph type="subTitle" idx="5"/>
          </p:nvPr>
        </p:nvSpPr>
        <p:spPr>
          <a:xfrm>
            <a:off x="357975" y="3268725"/>
            <a:ext cx="960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fair Display"/>
              <a:buNone/>
              <a:defRPr sz="27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92" name="Google Shape;3492;p372"/>
          <p:cNvSpPr txBox="1">
            <a:spLocks noGrp="1"/>
          </p:cNvSpPr>
          <p:nvPr>
            <p:ph type="subTitle" idx="6"/>
          </p:nvPr>
        </p:nvSpPr>
        <p:spPr>
          <a:xfrm>
            <a:off x="1282375" y="3268734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93" name="Google Shape;3493;p372"/>
          <p:cNvSpPr txBox="1">
            <a:spLocks noGrp="1"/>
          </p:cNvSpPr>
          <p:nvPr>
            <p:ph type="subTitle" idx="7"/>
          </p:nvPr>
        </p:nvSpPr>
        <p:spPr>
          <a:xfrm>
            <a:off x="357975" y="3933103"/>
            <a:ext cx="960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fair Display"/>
              <a:buNone/>
              <a:defRPr sz="27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94" name="Google Shape;3494;p372"/>
          <p:cNvSpPr txBox="1">
            <a:spLocks noGrp="1"/>
          </p:cNvSpPr>
          <p:nvPr>
            <p:ph type="subTitle" idx="8"/>
          </p:nvPr>
        </p:nvSpPr>
        <p:spPr>
          <a:xfrm>
            <a:off x="1282375" y="3933099"/>
            <a:ext cx="24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None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3 Callouts 1">
  <p:cSld name="TITLE_AND_BODY_1_1_2_1_1">
    <p:bg>
      <p:bgPr>
        <a:solidFill>
          <a:schemeClr val="lt1"/>
        </a:solidFill>
        <a:effectLst/>
      </p:bgPr>
    </p:bg>
    <p:spTree>
      <p:nvGrpSpPr>
        <p:cNvPr id="1" name="Shape 3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Google Shape;3496;p373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  <p:sp>
        <p:nvSpPr>
          <p:cNvPr id="3497" name="Google Shape;3497;p373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98" name="Google Shape;3498;p373"/>
          <p:cNvSpPr txBox="1">
            <a:spLocks noGrp="1"/>
          </p:cNvSpPr>
          <p:nvPr>
            <p:ph type="subTitle" idx="1"/>
          </p:nvPr>
        </p:nvSpPr>
        <p:spPr>
          <a:xfrm>
            <a:off x="403925" y="1720775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99" name="Google Shape;3499;p373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500" name="Google Shape;3500;p373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1" name="Google Shape;3501;p373"/>
          <p:cNvSpPr txBox="1">
            <a:spLocks noGrp="1"/>
          </p:cNvSpPr>
          <p:nvPr>
            <p:ph type="subTitle" idx="3"/>
          </p:nvPr>
        </p:nvSpPr>
        <p:spPr>
          <a:xfrm>
            <a:off x="403925" y="2767875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502" name="Google Shape;3502;p373"/>
          <p:cNvSpPr txBox="1">
            <a:spLocks noGrp="1"/>
          </p:cNvSpPr>
          <p:nvPr>
            <p:ph type="subTitle" idx="4"/>
          </p:nvPr>
        </p:nvSpPr>
        <p:spPr>
          <a:xfrm>
            <a:off x="403925" y="3947888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fair Display"/>
              <a:buNone/>
              <a:defRPr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4 Sections">
  <p:cSld name="Headline &amp; 4 sections">
    <p:bg>
      <p:bgPr>
        <a:solidFill>
          <a:srgbClr val="FFFFFF"/>
        </a:solidFill>
        <a:effectLst/>
      </p:bgPr>
    </p:bg>
    <p:spTree>
      <p:nvGrpSpPr>
        <p:cNvPr id="1" name="Shape 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" name="Google Shape;3504;p374"/>
          <p:cNvSpPr txBox="1">
            <a:spLocks noGrp="1"/>
          </p:cNvSpPr>
          <p:nvPr>
            <p:ph type="body" idx="1"/>
          </p:nvPr>
        </p:nvSpPr>
        <p:spPr>
          <a:xfrm>
            <a:off x="6305625" y="861090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05" name="Google Shape;3505;p374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506" name="Google Shape;3506;p374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7" name="Google Shape;3507;p374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2249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8" name="Google Shape;3508;p374"/>
          <p:cNvSpPr txBox="1">
            <a:spLocks noGrp="1"/>
          </p:cNvSpPr>
          <p:nvPr>
            <p:ph type="subTitle" idx="2"/>
          </p:nvPr>
        </p:nvSpPr>
        <p:spPr>
          <a:xfrm>
            <a:off x="6305625" y="354641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09" name="Google Shape;3509;p374"/>
          <p:cNvSpPr txBox="1">
            <a:spLocks noGrp="1"/>
          </p:cNvSpPr>
          <p:nvPr>
            <p:ph type="body" idx="3"/>
          </p:nvPr>
        </p:nvSpPr>
        <p:spPr>
          <a:xfrm>
            <a:off x="6305625" y="3331727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10" name="Google Shape;3510;p374"/>
          <p:cNvSpPr txBox="1">
            <a:spLocks noGrp="1"/>
          </p:cNvSpPr>
          <p:nvPr>
            <p:ph type="subTitle" idx="4"/>
          </p:nvPr>
        </p:nvSpPr>
        <p:spPr>
          <a:xfrm>
            <a:off x="6305625" y="2825279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11" name="Google Shape;3511;p374"/>
          <p:cNvSpPr txBox="1">
            <a:spLocks noGrp="1"/>
          </p:cNvSpPr>
          <p:nvPr>
            <p:ph type="body" idx="5"/>
          </p:nvPr>
        </p:nvSpPr>
        <p:spPr>
          <a:xfrm>
            <a:off x="3154025" y="3331727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12" name="Google Shape;3512;p374"/>
          <p:cNvSpPr txBox="1">
            <a:spLocks noGrp="1"/>
          </p:cNvSpPr>
          <p:nvPr>
            <p:ph type="subTitle" idx="6"/>
          </p:nvPr>
        </p:nvSpPr>
        <p:spPr>
          <a:xfrm>
            <a:off x="3154025" y="2825279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13" name="Google Shape;3513;p374"/>
          <p:cNvSpPr txBox="1">
            <a:spLocks noGrp="1"/>
          </p:cNvSpPr>
          <p:nvPr>
            <p:ph type="body" idx="7"/>
          </p:nvPr>
        </p:nvSpPr>
        <p:spPr>
          <a:xfrm>
            <a:off x="3154025" y="861090"/>
            <a:ext cx="2523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14" name="Google Shape;3514;p374"/>
          <p:cNvSpPr txBox="1">
            <a:spLocks noGrp="1"/>
          </p:cNvSpPr>
          <p:nvPr>
            <p:ph type="subTitle" idx="8"/>
          </p:nvPr>
        </p:nvSpPr>
        <p:spPr>
          <a:xfrm>
            <a:off x="3154025" y="354641"/>
            <a:ext cx="252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3 Sections">
  <p:cSld name="Headline &amp; text">
    <p:bg>
      <p:bgPr>
        <a:solidFill>
          <a:srgbClr val="FFFFFF"/>
        </a:solidFill>
        <a:effectLst/>
      </p:bgPr>
    </p:bg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6" name="Google Shape;3516;p375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517" name="Google Shape;3517;p375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18" name="Google Shape;3518;p375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9" name="Google Shape;3519;p375"/>
          <p:cNvSpPr txBox="1">
            <a:spLocks noGrp="1"/>
          </p:cNvSpPr>
          <p:nvPr>
            <p:ph type="body" idx="1"/>
          </p:nvPr>
        </p:nvSpPr>
        <p:spPr>
          <a:xfrm>
            <a:off x="304950" y="2652029"/>
            <a:ext cx="25236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20" name="Google Shape;3520;p375"/>
          <p:cNvSpPr txBox="1">
            <a:spLocks noGrp="1"/>
          </p:cNvSpPr>
          <p:nvPr>
            <p:ph type="subTitle" idx="2"/>
          </p:nvPr>
        </p:nvSpPr>
        <p:spPr>
          <a:xfrm>
            <a:off x="304950" y="1821583"/>
            <a:ext cx="25236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521" name="Google Shape;3521;p375"/>
          <p:cNvSpPr txBox="1">
            <a:spLocks noGrp="1"/>
          </p:cNvSpPr>
          <p:nvPr>
            <p:ph type="body" idx="3"/>
          </p:nvPr>
        </p:nvSpPr>
        <p:spPr>
          <a:xfrm>
            <a:off x="3310350" y="2652029"/>
            <a:ext cx="25236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22" name="Google Shape;3522;p375"/>
          <p:cNvSpPr txBox="1">
            <a:spLocks noGrp="1"/>
          </p:cNvSpPr>
          <p:nvPr>
            <p:ph type="subTitle" idx="4"/>
          </p:nvPr>
        </p:nvSpPr>
        <p:spPr>
          <a:xfrm>
            <a:off x="3310350" y="1821582"/>
            <a:ext cx="25236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523" name="Google Shape;3523;p375"/>
          <p:cNvSpPr txBox="1">
            <a:spLocks noGrp="1"/>
          </p:cNvSpPr>
          <p:nvPr>
            <p:ph type="body" idx="5"/>
          </p:nvPr>
        </p:nvSpPr>
        <p:spPr>
          <a:xfrm>
            <a:off x="6358350" y="2652029"/>
            <a:ext cx="25236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24" name="Google Shape;3524;p375"/>
          <p:cNvSpPr txBox="1">
            <a:spLocks noGrp="1"/>
          </p:cNvSpPr>
          <p:nvPr>
            <p:ph type="subTitle" idx="6"/>
          </p:nvPr>
        </p:nvSpPr>
        <p:spPr>
          <a:xfrm>
            <a:off x="6358350" y="1821582"/>
            <a:ext cx="25236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6 Sections">
  <p:cSld name="TITLE_AND_BODY_1_1_1"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376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527" name="Google Shape;3527;p376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28" name="Google Shape;3528;p376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2249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9" name="Google Shape;3529;p376"/>
          <p:cNvSpPr txBox="1">
            <a:spLocks noGrp="1"/>
          </p:cNvSpPr>
          <p:nvPr>
            <p:ph type="body" idx="1"/>
          </p:nvPr>
        </p:nvSpPr>
        <p:spPr>
          <a:xfrm>
            <a:off x="3154025" y="861100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30" name="Google Shape;3530;p376"/>
          <p:cNvSpPr txBox="1">
            <a:spLocks noGrp="1"/>
          </p:cNvSpPr>
          <p:nvPr>
            <p:ph type="subTitle" idx="2"/>
          </p:nvPr>
        </p:nvSpPr>
        <p:spPr>
          <a:xfrm>
            <a:off x="3154025" y="354650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31" name="Google Shape;3531;p376"/>
          <p:cNvSpPr txBox="1">
            <a:spLocks noGrp="1"/>
          </p:cNvSpPr>
          <p:nvPr>
            <p:ph type="body" idx="3"/>
          </p:nvPr>
        </p:nvSpPr>
        <p:spPr>
          <a:xfrm>
            <a:off x="5286300" y="861100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32" name="Google Shape;3532;p376"/>
          <p:cNvSpPr txBox="1">
            <a:spLocks noGrp="1"/>
          </p:cNvSpPr>
          <p:nvPr>
            <p:ph type="subTitle" idx="4"/>
          </p:nvPr>
        </p:nvSpPr>
        <p:spPr>
          <a:xfrm>
            <a:off x="5286300" y="354650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33" name="Google Shape;3533;p376"/>
          <p:cNvSpPr txBox="1">
            <a:spLocks noGrp="1"/>
          </p:cNvSpPr>
          <p:nvPr>
            <p:ph type="body" idx="5"/>
          </p:nvPr>
        </p:nvSpPr>
        <p:spPr>
          <a:xfrm>
            <a:off x="7420475" y="861100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34" name="Google Shape;3534;p376"/>
          <p:cNvSpPr txBox="1">
            <a:spLocks noGrp="1"/>
          </p:cNvSpPr>
          <p:nvPr>
            <p:ph type="subTitle" idx="6"/>
          </p:nvPr>
        </p:nvSpPr>
        <p:spPr>
          <a:xfrm>
            <a:off x="7420475" y="354650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35" name="Google Shape;3535;p376"/>
          <p:cNvSpPr txBox="1">
            <a:spLocks noGrp="1"/>
          </p:cNvSpPr>
          <p:nvPr>
            <p:ph type="body" idx="7"/>
          </p:nvPr>
        </p:nvSpPr>
        <p:spPr>
          <a:xfrm>
            <a:off x="3154025" y="3427914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36" name="Google Shape;3536;p376"/>
          <p:cNvSpPr txBox="1">
            <a:spLocks noGrp="1"/>
          </p:cNvSpPr>
          <p:nvPr>
            <p:ph type="subTitle" idx="8"/>
          </p:nvPr>
        </p:nvSpPr>
        <p:spPr>
          <a:xfrm>
            <a:off x="3154025" y="2921464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37" name="Google Shape;3537;p376"/>
          <p:cNvSpPr txBox="1">
            <a:spLocks noGrp="1"/>
          </p:cNvSpPr>
          <p:nvPr>
            <p:ph type="body" idx="9"/>
          </p:nvPr>
        </p:nvSpPr>
        <p:spPr>
          <a:xfrm>
            <a:off x="5286300" y="3427914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38" name="Google Shape;3538;p376"/>
          <p:cNvSpPr txBox="1">
            <a:spLocks noGrp="1"/>
          </p:cNvSpPr>
          <p:nvPr>
            <p:ph type="subTitle" idx="13"/>
          </p:nvPr>
        </p:nvSpPr>
        <p:spPr>
          <a:xfrm>
            <a:off x="5286300" y="2921464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39" name="Google Shape;3539;p376"/>
          <p:cNvSpPr txBox="1">
            <a:spLocks noGrp="1"/>
          </p:cNvSpPr>
          <p:nvPr>
            <p:ph type="body" idx="14"/>
          </p:nvPr>
        </p:nvSpPr>
        <p:spPr>
          <a:xfrm>
            <a:off x="7420475" y="3427914"/>
            <a:ext cx="14385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■"/>
              <a:defRPr sz="12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40" name="Google Shape;3540;p376"/>
          <p:cNvSpPr txBox="1">
            <a:spLocks noGrp="1"/>
          </p:cNvSpPr>
          <p:nvPr>
            <p:ph type="subTitle" idx="15"/>
          </p:nvPr>
        </p:nvSpPr>
        <p:spPr>
          <a:xfrm>
            <a:off x="7420475" y="2921464"/>
            <a:ext cx="143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sz="1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Green Background">
  <p:cSld name="TITLE_AND_BODY_1">
    <p:bg>
      <p:bgPr>
        <a:solidFill>
          <a:schemeClr val="lt2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6" name="Google Shape;366;p38"/>
          <p:cNvCxnSpPr/>
          <p:nvPr/>
        </p:nvCxnSpPr>
        <p:spPr>
          <a:xfrm>
            <a:off x="6506725" y="3390050"/>
            <a:ext cx="2671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7" name="Google Shape;367;p38"/>
          <p:cNvSpPr txBox="1">
            <a:spLocks noGrp="1"/>
          </p:cNvSpPr>
          <p:nvPr>
            <p:ph type="subTitle" idx="1"/>
          </p:nvPr>
        </p:nvSpPr>
        <p:spPr>
          <a:xfrm>
            <a:off x="4577075" y="2443250"/>
            <a:ext cx="38490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3 Bullets Green">
  <p:cSld name="TITLE_AND_BODY_1_1_1_1">
    <p:spTree>
      <p:nvGrpSpPr>
        <p:cNvPr id="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" name="Google Shape;3542;p377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3" name="Google Shape;3543;p377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544" name="Google Shape;3544;p377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45" name="Google Shape;3545;p377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6" name="Google Shape;3546;p377"/>
          <p:cNvSpPr txBox="1">
            <a:spLocks noGrp="1"/>
          </p:cNvSpPr>
          <p:nvPr>
            <p:ph type="subTitle" idx="1"/>
          </p:nvPr>
        </p:nvSpPr>
        <p:spPr>
          <a:xfrm>
            <a:off x="5028281" y="1205257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47" name="Google Shape;3547;p377"/>
          <p:cNvSpPr txBox="1">
            <a:spLocks noGrp="1"/>
          </p:cNvSpPr>
          <p:nvPr>
            <p:ph type="subTitle" idx="2"/>
          </p:nvPr>
        </p:nvSpPr>
        <p:spPr>
          <a:xfrm>
            <a:off x="5028281" y="168192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548" name="Google Shape;3548;p377"/>
          <p:cNvSpPr txBox="1">
            <a:spLocks noGrp="1"/>
          </p:cNvSpPr>
          <p:nvPr>
            <p:ph type="subTitle" idx="3"/>
          </p:nvPr>
        </p:nvSpPr>
        <p:spPr>
          <a:xfrm>
            <a:off x="6164256" y="173911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9" name="Google Shape;3549;p377"/>
          <p:cNvSpPr txBox="1">
            <a:spLocks noGrp="1"/>
          </p:cNvSpPr>
          <p:nvPr>
            <p:ph type="subTitle" idx="4"/>
          </p:nvPr>
        </p:nvSpPr>
        <p:spPr>
          <a:xfrm>
            <a:off x="6164256" y="239266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0" name="Google Shape;3550;p377"/>
          <p:cNvSpPr txBox="1">
            <a:spLocks noGrp="1"/>
          </p:cNvSpPr>
          <p:nvPr>
            <p:ph type="subTitle" idx="5"/>
          </p:nvPr>
        </p:nvSpPr>
        <p:spPr>
          <a:xfrm>
            <a:off x="6164256" y="305702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1" name="Google Shape;3551;p377"/>
          <p:cNvSpPr txBox="1">
            <a:spLocks noGrp="1"/>
          </p:cNvSpPr>
          <p:nvPr>
            <p:ph type="subTitle" idx="6"/>
          </p:nvPr>
        </p:nvSpPr>
        <p:spPr>
          <a:xfrm>
            <a:off x="5028281" y="232500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552" name="Google Shape;3552;p377"/>
          <p:cNvSpPr txBox="1">
            <a:spLocks noGrp="1"/>
          </p:cNvSpPr>
          <p:nvPr>
            <p:ph type="subTitle" idx="7"/>
          </p:nvPr>
        </p:nvSpPr>
        <p:spPr>
          <a:xfrm>
            <a:off x="5028281" y="2989366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3 Bullets Dark Green">
  <p:cSld name="TITLE_AND_BODY_1_1_1_1_2">
    <p:spTree>
      <p:nvGrpSpPr>
        <p:cNvPr id="1" name="Shape 3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4" name="Google Shape;3554;p378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5" name="Google Shape;3555;p378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556" name="Google Shape;3556;p378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7" name="Google Shape;3557;p378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8" name="Google Shape;3558;p378"/>
          <p:cNvSpPr txBox="1">
            <a:spLocks noGrp="1"/>
          </p:cNvSpPr>
          <p:nvPr>
            <p:ph type="subTitle" idx="1"/>
          </p:nvPr>
        </p:nvSpPr>
        <p:spPr>
          <a:xfrm>
            <a:off x="5028281" y="1205257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59" name="Google Shape;3559;p378"/>
          <p:cNvSpPr txBox="1">
            <a:spLocks noGrp="1"/>
          </p:cNvSpPr>
          <p:nvPr>
            <p:ph type="subTitle" idx="2"/>
          </p:nvPr>
        </p:nvSpPr>
        <p:spPr>
          <a:xfrm>
            <a:off x="5028281" y="168192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560" name="Google Shape;3560;p378"/>
          <p:cNvSpPr txBox="1">
            <a:spLocks noGrp="1"/>
          </p:cNvSpPr>
          <p:nvPr>
            <p:ph type="subTitle" idx="3"/>
          </p:nvPr>
        </p:nvSpPr>
        <p:spPr>
          <a:xfrm>
            <a:off x="6164256" y="173911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1" name="Google Shape;3561;p378"/>
          <p:cNvSpPr txBox="1">
            <a:spLocks noGrp="1"/>
          </p:cNvSpPr>
          <p:nvPr>
            <p:ph type="subTitle" idx="4"/>
          </p:nvPr>
        </p:nvSpPr>
        <p:spPr>
          <a:xfrm>
            <a:off x="6164256" y="239266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2" name="Google Shape;3562;p378"/>
          <p:cNvSpPr txBox="1">
            <a:spLocks noGrp="1"/>
          </p:cNvSpPr>
          <p:nvPr>
            <p:ph type="subTitle" idx="5"/>
          </p:nvPr>
        </p:nvSpPr>
        <p:spPr>
          <a:xfrm>
            <a:off x="6164256" y="305702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3" name="Google Shape;3563;p378"/>
          <p:cNvSpPr txBox="1">
            <a:spLocks noGrp="1"/>
          </p:cNvSpPr>
          <p:nvPr>
            <p:ph type="subTitle" idx="6"/>
          </p:nvPr>
        </p:nvSpPr>
        <p:spPr>
          <a:xfrm>
            <a:off x="5028281" y="232500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564" name="Google Shape;3564;p378"/>
          <p:cNvSpPr txBox="1">
            <a:spLocks noGrp="1"/>
          </p:cNvSpPr>
          <p:nvPr>
            <p:ph type="subTitle" idx="7"/>
          </p:nvPr>
        </p:nvSpPr>
        <p:spPr>
          <a:xfrm>
            <a:off x="5028281" y="2989366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4 Bullets Green">
  <p:cSld name="TITLE_AND_BODY_1_1_1_1_1">
    <p:spTree>
      <p:nvGrpSpPr>
        <p:cNvPr id="1" name="Shape 3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6" name="Google Shape;3566;p379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379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568" name="Google Shape;3568;p379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9" name="Google Shape;3569;p379"/>
          <p:cNvSpPr txBox="1">
            <a:spLocks noGrp="1"/>
          </p:cNvSpPr>
          <p:nvPr>
            <p:ph type="subTitle" idx="1"/>
          </p:nvPr>
        </p:nvSpPr>
        <p:spPr>
          <a:xfrm>
            <a:off x="5028281" y="889271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70" name="Google Shape;3570;p379"/>
          <p:cNvSpPr txBox="1">
            <a:spLocks noGrp="1"/>
          </p:cNvSpPr>
          <p:nvPr>
            <p:ph type="subTitle" idx="2"/>
          </p:nvPr>
        </p:nvSpPr>
        <p:spPr>
          <a:xfrm>
            <a:off x="5028281" y="136594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571" name="Google Shape;3571;p379"/>
          <p:cNvSpPr txBox="1">
            <a:spLocks noGrp="1"/>
          </p:cNvSpPr>
          <p:nvPr>
            <p:ph type="subTitle" idx="3"/>
          </p:nvPr>
        </p:nvSpPr>
        <p:spPr>
          <a:xfrm>
            <a:off x="6164256" y="1423125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2" name="Google Shape;3572;p379"/>
          <p:cNvSpPr txBox="1">
            <a:spLocks noGrp="1"/>
          </p:cNvSpPr>
          <p:nvPr>
            <p:ph type="subTitle" idx="4"/>
          </p:nvPr>
        </p:nvSpPr>
        <p:spPr>
          <a:xfrm>
            <a:off x="6164256" y="207668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3" name="Google Shape;3573;p379"/>
          <p:cNvSpPr txBox="1">
            <a:spLocks noGrp="1"/>
          </p:cNvSpPr>
          <p:nvPr>
            <p:ph type="subTitle" idx="5"/>
          </p:nvPr>
        </p:nvSpPr>
        <p:spPr>
          <a:xfrm>
            <a:off x="6164256" y="274104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4" name="Google Shape;3574;p379"/>
          <p:cNvSpPr txBox="1">
            <a:spLocks noGrp="1"/>
          </p:cNvSpPr>
          <p:nvPr>
            <p:ph type="subTitle" idx="6"/>
          </p:nvPr>
        </p:nvSpPr>
        <p:spPr>
          <a:xfrm>
            <a:off x="6164256" y="338840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5" name="Google Shape;3575;p379"/>
          <p:cNvSpPr txBox="1">
            <a:spLocks noGrp="1"/>
          </p:cNvSpPr>
          <p:nvPr>
            <p:ph type="subTitle" idx="7"/>
          </p:nvPr>
        </p:nvSpPr>
        <p:spPr>
          <a:xfrm>
            <a:off x="5028281" y="200901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576" name="Google Shape;3576;p379"/>
          <p:cNvSpPr txBox="1">
            <a:spLocks noGrp="1"/>
          </p:cNvSpPr>
          <p:nvPr>
            <p:ph type="subTitle" idx="8"/>
          </p:nvPr>
        </p:nvSpPr>
        <p:spPr>
          <a:xfrm>
            <a:off x="5028281" y="26733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577" name="Google Shape;3577;p379"/>
          <p:cNvSpPr txBox="1">
            <a:spLocks noGrp="1"/>
          </p:cNvSpPr>
          <p:nvPr>
            <p:ph type="subTitle" idx="9"/>
          </p:nvPr>
        </p:nvSpPr>
        <p:spPr>
          <a:xfrm>
            <a:off x="5028281" y="33377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578" name="Google Shape;3578;p379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4 Bullets Dark Green">
  <p:cSld name="TITLE_AND_BODY_1_1_1_1_1_2">
    <p:spTree>
      <p:nvGrpSpPr>
        <p:cNvPr id="1" name="Shape 3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0" name="Google Shape;3580;p380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1" name="Google Shape;3581;p380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582" name="Google Shape;3582;p380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3" name="Google Shape;3583;p380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4" name="Google Shape;3584;p380"/>
          <p:cNvSpPr txBox="1">
            <a:spLocks noGrp="1"/>
          </p:cNvSpPr>
          <p:nvPr>
            <p:ph type="subTitle" idx="1"/>
          </p:nvPr>
        </p:nvSpPr>
        <p:spPr>
          <a:xfrm>
            <a:off x="5028281" y="889271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85" name="Google Shape;3585;p380"/>
          <p:cNvSpPr txBox="1">
            <a:spLocks noGrp="1"/>
          </p:cNvSpPr>
          <p:nvPr>
            <p:ph type="subTitle" idx="2"/>
          </p:nvPr>
        </p:nvSpPr>
        <p:spPr>
          <a:xfrm>
            <a:off x="5028281" y="136594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586" name="Google Shape;3586;p380"/>
          <p:cNvSpPr txBox="1">
            <a:spLocks noGrp="1"/>
          </p:cNvSpPr>
          <p:nvPr>
            <p:ph type="subTitle" idx="3"/>
          </p:nvPr>
        </p:nvSpPr>
        <p:spPr>
          <a:xfrm>
            <a:off x="6164256" y="1423125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7" name="Google Shape;3587;p380"/>
          <p:cNvSpPr txBox="1">
            <a:spLocks noGrp="1"/>
          </p:cNvSpPr>
          <p:nvPr>
            <p:ph type="subTitle" idx="4"/>
          </p:nvPr>
        </p:nvSpPr>
        <p:spPr>
          <a:xfrm>
            <a:off x="6164256" y="207668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8" name="Google Shape;3588;p380"/>
          <p:cNvSpPr txBox="1">
            <a:spLocks noGrp="1"/>
          </p:cNvSpPr>
          <p:nvPr>
            <p:ph type="subTitle" idx="5"/>
          </p:nvPr>
        </p:nvSpPr>
        <p:spPr>
          <a:xfrm>
            <a:off x="6164256" y="274104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9" name="Google Shape;3589;p380"/>
          <p:cNvSpPr txBox="1">
            <a:spLocks noGrp="1"/>
          </p:cNvSpPr>
          <p:nvPr>
            <p:ph type="subTitle" idx="6"/>
          </p:nvPr>
        </p:nvSpPr>
        <p:spPr>
          <a:xfrm>
            <a:off x="6164256" y="338840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0" name="Google Shape;3590;p380"/>
          <p:cNvSpPr txBox="1">
            <a:spLocks noGrp="1"/>
          </p:cNvSpPr>
          <p:nvPr>
            <p:ph type="subTitle" idx="7"/>
          </p:nvPr>
        </p:nvSpPr>
        <p:spPr>
          <a:xfrm>
            <a:off x="5028281" y="200901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591" name="Google Shape;3591;p380"/>
          <p:cNvSpPr txBox="1">
            <a:spLocks noGrp="1"/>
          </p:cNvSpPr>
          <p:nvPr>
            <p:ph type="subTitle" idx="8"/>
          </p:nvPr>
        </p:nvSpPr>
        <p:spPr>
          <a:xfrm>
            <a:off x="5028281" y="26733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592" name="Google Shape;3592;p380"/>
          <p:cNvSpPr txBox="1">
            <a:spLocks noGrp="1"/>
          </p:cNvSpPr>
          <p:nvPr>
            <p:ph type="subTitle" idx="9"/>
          </p:nvPr>
        </p:nvSpPr>
        <p:spPr>
          <a:xfrm>
            <a:off x="5028281" y="33377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5 Bullets Dark Green">
  <p:cSld name="TITLE_AND_BODY_1_1_1_1_1_1">
    <p:spTree>
      <p:nvGrpSpPr>
        <p:cNvPr id="1" name="Shape 3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" name="Google Shape;3594;p381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381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596" name="Google Shape;3596;p381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97" name="Google Shape;3597;p381"/>
          <p:cNvSpPr txBox="1">
            <a:spLocks noGrp="1"/>
          </p:cNvSpPr>
          <p:nvPr>
            <p:ph type="subTitle" idx="1"/>
          </p:nvPr>
        </p:nvSpPr>
        <p:spPr>
          <a:xfrm>
            <a:off x="5028281" y="584471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98" name="Google Shape;3598;p381"/>
          <p:cNvSpPr txBox="1">
            <a:spLocks noGrp="1"/>
          </p:cNvSpPr>
          <p:nvPr>
            <p:ph type="subTitle" idx="2"/>
          </p:nvPr>
        </p:nvSpPr>
        <p:spPr>
          <a:xfrm>
            <a:off x="5028281" y="106114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599" name="Google Shape;3599;p381"/>
          <p:cNvSpPr txBox="1">
            <a:spLocks noGrp="1"/>
          </p:cNvSpPr>
          <p:nvPr>
            <p:ph type="subTitle" idx="3"/>
          </p:nvPr>
        </p:nvSpPr>
        <p:spPr>
          <a:xfrm>
            <a:off x="6164256" y="1118325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0" name="Google Shape;3600;p381"/>
          <p:cNvSpPr txBox="1">
            <a:spLocks noGrp="1"/>
          </p:cNvSpPr>
          <p:nvPr>
            <p:ph type="subTitle" idx="4"/>
          </p:nvPr>
        </p:nvSpPr>
        <p:spPr>
          <a:xfrm>
            <a:off x="6164256" y="177188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1" name="Google Shape;3601;p381"/>
          <p:cNvSpPr txBox="1">
            <a:spLocks noGrp="1"/>
          </p:cNvSpPr>
          <p:nvPr>
            <p:ph type="subTitle" idx="5"/>
          </p:nvPr>
        </p:nvSpPr>
        <p:spPr>
          <a:xfrm>
            <a:off x="6164256" y="243624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2" name="Google Shape;3602;p381"/>
          <p:cNvSpPr txBox="1">
            <a:spLocks noGrp="1"/>
          </p:cNvSpPr>
          <p:nvPr>
            <p:ph type="subTitle" idx="6"/>
          </p:nvPr>
        </p:nvSpPr>
        <p:spPr>
          <a:xfrm>
            <a:off x="6164256" y="308360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3" name="Google Shape;3603;p381"/>
          <p:cNvSpPr txBox="1">
            <a:spLocks noGrp="1"/>
          </p:cNvSpPr>
          <p:nvPr>
            <p:ph type="subTitle" idx="7"/>
          </p:nvPr>
        </p:nvSpPr>
        <p:spPr>
          <a:xfrm>
            <a:off x="5028281" y="170421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604" name="Google Shape;3604;p381"/>
          <p:cNvSpPr txBox="1">
            <a:spLocks noGrp="1"/>
          </p:cNvSpPr>
          <p:nvPr>
            <p:ph type="subTitle" idx="8"/>
          </p:nvPr>
        </p:nvSpPr>
        <p:spPr>
          <a:xfrm>
            <a:off x="5028281" y="23685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605" name="Google Shape;3605;p381"/>
          <p:cNvSpPr txBox="1">
            <a:spLocks noGrp="1"/>
          </p:cNvSpPr>
          <p:nvPr>
            <p:ph type="subTitle" idx="9"/>
          </p:nvPr>
        </p:nvSpPr>
        <p:spPr>
          <a:xfrm>
            <a:off x="5028281" y="30329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606" name="Google Shape;3606;p381"/>
          <p:cNvSpPr txBox="1">
            <a:spLocks noGrp="1"/>
          </p:cNvSpPr>
          <p:nvPr>
            <p:ph type="subTitle" idx="13"/>
          </p:nvPr>
        </p:nvSpPr>
        <p:spPr>
          <a:xfrm>
            <a:off x="6164256" y="373097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7" name="Google Shape;3607;p381"/>
          <p:cNvSpPr txBox="1">
            <a:spLocks noGrp="1"/>
          </p:cNvSpPr>
          <p:nvPr>
            <p:ph type="subTitle" idx="14"/>
          </p:nvPr>
        </p:nvSpPr>
        <p:spPr>
          <a:xfrm>
            <a:off x="5028281" y="3680355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608" name="Google Shape;3608;p381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Callout and 5 Bullets Green">
  <p:cSld name="TITLE_AND_BODY_1_1_1_1_1_1_1">
    <p:spTree>
      <p:nvGrpSpPr>
        <p:cNvPr id="1" name="Shape 3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" name="Google Shape;3610;p382"/>
          <p:cNvSpPr/>
          <p:nvPr/>
        </p:nvSpPr>
        <p:spPr>
          <a:xfrm>
            <a:off x="100" y="-11200"/>
            <a:ext cx="4444200" cy="515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1" name="Google Shape;3611;p382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612" name="Google Shape;3612;p382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13" name="Google Shape;3613;p382"/>
          <p:cNvSpPr txBox="1">
            <a:spLocks noGrp="1"/>
          </p:cNvSpPr>
          <p:nvPr>
            <p:ph type="subTitle" idx="1"/>
          </p:nvPr>
        </p:nvSpPr>
        <p:spPr>
          <a:xfrm>
            <a:off x="5028281" y="584471"/>
            <a:ext cx="3397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"/>
              <a:buNone/>
              <a:defRPr sz="12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614" name="Google Shape;3614;p382"/>
          <p:cNvSpPr txBox="1">
            <a:spLocks noGrp="1"/>
          </p:cNvSpPr>
          <p:nvPr>
            <p:ph type="subTitle" idx="2"/>
          </p:nvPr>
        </p:nvSpPr>
        <p:spPr>
          <a:xfrm>
            <a:off x="5028281" y="1061143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615" name="Google Shape;3615;p382"/>
          <p:cNvSpPr txBox="1">
            <a:spLocks noGrp="1"/>
          </p:cNvSpPr>
          <p:nvPr>
            <p:ph type="subTitle" idx="3"/>
          </p:nvPr>
        </p:nvSpPr>
        <p:spPr>
          <a:xfrm>
            <a:off x="6164256" y="1118325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6" name="Google Shape;3616;p382"/>
          <p:cNvSpPr txBox="1">
            <a:spLocks noGrp="1"/>
          </p:cNvSpPr>
          <p:nvPr>
            <p:ph type="subTitle" idx="4"/>
          </p:nvPr>
        </p:nvSpPr>
        <p:spPr>
          <a:xfrm>
            <a:off x="6164256" y="177188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7" name="Google Shape;3617;p382"/>
          <p:cNvSpPr txBox="1">
            <a:spLocks noGrp="1"/>
          </p:cNvSpPr>
          <p:nvPr>
            <p:ph type="subTitle" idx="5"/>
          </p:nvPr>
        </p:nvSpPr>
        <p:spPr>
          <a:xfrm>
            <a:off x="6164256" y="2436240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8" name="Google Shape;3618;p382"/>
          <p:cNvSpPr txBox="1">
            <a:spLocks noGrp="1"/>
          </p:cNvSpPr>
          <p:nvPr>
            <p:ph type="subTitle" idx="6"/>
          </p:nvPr>
        </p:nvSpPr>
        <p:spPr>
          <a:xfrm>
            <a:off x="6164256" y="3083601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9" name="Google Shape;3619;p382"/>
          <p:cNvSpPr txBox="1">
            <a:spLocks noGrp="1"/>
          </p:cNvSpPr>
          <p:nvPr>
            <p:ph type="subTitle" idx="7"/>
          </p:nvPr>
        </p:nvSpPr>
        <p:spPr>
          <a:xfrm>
            <a:off x="5028281" y="1704218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620" name="Google Shape;3620;p382"/>
          <p:cNvSpPr txBox="1">
            <a:spLocks noGrp="1"/>
          </p:cNvSpPr>
          <p:nvPr>
            <p:ph type="subTitle" idx="8"/>
          </p:nvPr>
        </p:nvSpPr>
        <p:spPr>
          <a:xfrm>
            <a:off x="5028281" y="23685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621" name="Google Shape;3621;p382"/>
          <p:cNvSpPr txBox="1">
            <a:spLocks noGrp="1"/>
          </p:cNvSpPr>
          <p:nvPr>
            <p:ph type="subTitle" idx="9"/>
          </p:nvPr>
        </p:nvSpPr>
        <p:spPr>
          <a:xfrm>
            <a:off x="5028281" y="3032980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622" name="Google Shape;3622;p382"/>
          <p:cNvSpPr txBox="1">
            <a:spLocks noGrp="1"/>
          </p:cNvSpPr>
          <p:nvPr>
            <p:ph type="subTitle" idx="13"/>
          </p:nvPr>
        </p:nvSpPr>
        <p:spPr>
          <a:xfrm>
            <a:off x="6164256" y="3730976"/>
            <a:ext cx="227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3" name="Google Shape;3623;p382"/>
          <p:cNvSpPr txBox="1">
            <a:spLocks noGrp="1"/>
          </p:cNvSpPr>
          <p:nvPr>
            <p:ph type="subTitle" idx="14"/>
          </p:nvPr>
        </p:nvSpPr>
        <p:spPr>
          <a:xfrm>
            <a:off x="5028281" y="3680355"/>
            <a:ext cx="96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layfair Display"/>
              <a:buNone/>
              <a:defRPr sz="30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624" name="Google Shape;3624;p382"/>
          <p:cNvSpPr txBox="1">
            <a:spLocks noGrp="1"/>
          </p:cNvSpPr>
          <p:nvPr>
            <p:ph type="title"/>
          </p:nvPr>
        </p:nvSpPr>
        <p:spPr>
          <a:xfrm>
            <a:off x="304950" y="1022850"/>
            <a:ext cx="36867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ody Text - 6 Callouts">
  <p:cSld name="2_Split column &amp; headline, body copy">
    <p:bg>
      <p:bgPr>
        <a:solidFill>
          <a:srgbClr val="FFFFFF"/>
        </a:solidFill>
        <a:effectLst/>
      </p:bgPr>
    </p:bg>
    <p:spTree>
      <p:nvGrpSpPr>
        <p:cNvPr id="1" name="Shape 3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6" name="Google Shape;3626;p383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7" name="Google Shape;3627;p383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8" name="Google Shape;3628;p383"/>
          <p:cNvSpPr txBox="1">
            <a:spLocks noGrp="1"/>
          </p:cNvSpPr>
          <p:nvPr>
            <p:ph type="subTitle" idx="1"/>
          </p:nvPr>
        </p:nvSpPr>
        <p:spPr>
          <a:xfrm>
            <a:off x="403625" y="2225096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629" name="Google Shape;3629;p383"/>
          <p:cNvSpPr txBox="1">
            <a:spLocks noGrp="1"/>
          </p:cNvSpPr>
          <p:nvPr>
            <p:ph type="subTitle" idx="2"/>
          </p:nvPr>
        </p:nvSpPr>
        <p:spPr>
          <a:xfrm>
            <a:off x="403625" y="332658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630" name="Google Shape;3630;p383"/>
          <p:cNvSpPr txBox="1">
            <a:spLocks noGrp="1"/>
          </p:cNvSpPr>
          <p:nvPr>
            <p:ph type="subTitle" idx="3"/>
          </p:nvPr>
        </p:nvSpPr>
        <p:spPr>
          <a:xfrm>
            <a:off x="403625" y="442163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631" name="Google Shape;3631;p383"/>
          <p:cNvSpPr txBox="1">
            <a:spLocks noGrp="1"/>
          </p:cNvSpPr>
          <p:nvPr>
            <p:ph type="subTitle" idx="4"/>
          </p:nvPr>
        </p:nvSpPr>
        <p:spPr>
          <a:xfrm>
            <a:off x="3471588" y="2225096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632" name="Google Shape;3632;p383"/>
          <p:cNvSpPr txBox="1">
            <a:spLocks noGrp="1"/>
          </p:cNvSpPr>
          <p:nvPr>
            <p:ph type="subTitle" idx="5"/>
          </p:nvPr>
        </p:nvSpPr>
        <p:spPr>
          <a:xfrm>
            <a:off x="3471588" y="332658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633" name="Google Shape;3633;p383"/>
          <p:cNvSpPr txBox="1">
            <a:spLocks noGrp="1"/>
          </p:cNvSpPr>
          <p:nvPr>
            <p:ph type="subTitle" idx="6"/>
          </p:nvPr>
        </p:nvSpPr>
        <p:spPr>
          <a:xfrm>
            <a:off x="3471588" y="442163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634" name="Google Shape;3634;p383"/>
          <p:cNvSpPr txBox="1">
            <a:spLocks noGrp="1"/>
          </p:cNvSpPr>
          <p:nvPr>
            <p:ph type="subTitle" idx="7"/>
          </p:nvPr>
        </p:nvSpPr>
        <p:spPr>
          <a:xfrm>
            <a:off x="6577755" y="2225096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635" name="Google Shape;3635;p383"/>
          <p:cNvSpPr txBox="1">
            <a:spLocks noGrp="1"/>
          </p:cNvSpPr>
          <p:nvPr>
            <p:ph type="subTitle" idx="8"/>
          </p:nvPr>
        </p:nvSpPr>
        <p:spPr>
          <a:xfrm>
            <a:off x="6577755" y="332658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636" name="Google Shape;3636;p383"/>
          <p:cNvSpPr txBox="1">
            <a:spLocks noGrp="1"/>
          </p:cNvSpPr>
          <p:nvPr>
            <p:ph type="subTitle" idx="9"/>
          </p:nvPr>
        </p:nvSpPr>
        <p:spPr>
          <a:xfrm>
            <a:off x="6577755" y="4421633"/>
            <a:ext cx="2187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sz="16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- Photo">
  <p:cSld name="1_Split column &amp; headline, body copy_1_1_1">
    <p:bg>
      <p:bgPr>
        <a:solidFill>
          <a:srgbClr val="FFFFFF"/>
        </a:solidFill>
        <a:effectLst/>
      </p:bgPr>
    </p:bg>
    <p:spTree>
      <p:nvGrpSpPr>
        <p:cNvPr id="1" name="Shape 3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8" name="Google Shape;3638;p384"/>
          <p:cNvPicPr preferRelativeResize="0"/>
          <p:nvPr/>
        </p:nvPicPr>
        <p:blipFill rotWithShape="1">
          <a:blip r:embed="rId2">
            <a:alphaModFix/>
          </a:blip>
          <a:srcRect l="2143" t="1764" r="23185" b="16153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39" name="Google Shape;3639;p384"/>
          <p:cNvCxnSpPr/>
          <p:nvPr/>
        </p:nvCxnSpPr>
        <p:spPr>
          <a:xfrm>
            <a:off x="6506725" y="3390050"/>
            <a:ext cx="2671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0" name="Google Shape;3640;p384"/>
          <p:cNvSpPr txBox="1">
            <a:spLocks noGrp="1"/>
          </p:cNvSpPr>
          <p:nvPr>
            <p:ph type="subTitle" idx="1"/>
          </p:nvPr>
        </p:nvSpPr>
        <p:spPr>
          <a:xfrm>
            <a:off x="4577075" y="2443250"/>
            <a:ext cx="38490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pos="2991">
          <p15:clr>
            <a:srgbClr val="FA7B17"/>
          </p15:clr>
        </p15:guide>
        <p15:guide id="3" pos="2775">
          <p15:clr>
            <a:srgbClr val="FA7B17"/>
          </p15:clr>
        </p15:guide>
        <p15:guide id="4" orient="horz" pos="2949">
          <p15:clr>
            <a:srgbClr val="FA7B17"/>
          </p15:clr>
        </p15:guide>
      </p15:sldGuideLst>
    </p:ext>
  </p:extLs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Dark Green Background" type="tx">
  <p:cSld name="TITLE_AND_BODY">
    <p:bg>
      <p:bgPr>
        <a:solidFill>
          <a:schemeClr val="dk2"/>
        </a:solidFill>
        <a:effectLst/>
      </p:bgPr>
    </p:bg>
    <p:spTree>
      <p:nvGrpSpPr>
        <p:cNvPr id="1" name="Shape 3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42" name="Google Shape;3642;p385"/>
          <p:cNvCxnSpPr/>
          <p:nvPr/>
        </p:nvCxnSpPr>
        <p:spPr>
          <a:xfrm>
            <a:off x="6506725" y="3390050"/>
            <a:ext cx="2671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3" name="Google Shape;3643;p385"/>
          <p:cNvSpPr txBox="1">
            <a:spLocks noGrp="1"/>
          </p:cNvSpPr>
          <p:nvPr>
            <p:ph type="subTitle" idx="1"/>
          </p:nvPr>
        </p:nvSpPr>
        <p:spPr>
          <a:xfrm>
            <a:off x="4577075" y="2443250"/>
            <a:ext cx="38490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Green Background">
  <p:cSld name="TITLE_AND_BODY_1">
    <p:bg>
      <p:bgPr>
        <a:solidFill>
          <a:schemeClr val="lt2"/>
        </a:solidFill>
        <a:effectLst/>
      </p:bgPr>
    </p:bg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45" name="Google Shape;3645;p386"/>
          <p:cNvCxnSpPr/>
          <p:nvPr/>
        </p:nvCxnSpPr>
        <p:spPr>
          <a:xfrm>
            <a:off x="6506725" y="3390050"/>
            <a:ext cx="2671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6" name="Google Shape;3646;p386"/>
          <p:cNvSpPr txBox="1">
            <a:spLocks noGrp="1"/>
          </p:cNvSpPr>
          <p:nvPr>
            <p:ph type="subTitle" idx="1"/>
          </p:nvPr>
        </p:nvSpPr>
        <p:spPr>
          <a:xfrm>
            <a:off x="4577075" y="2443250"/>
            <a:ext cx="38490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 Care Closing Slide - Green Background">
  <p:cSld name="TITLE_AND_BODY_1_2">
    <p:bg>
      <p:bgPr>
        <a:solidFill>
          <a:schemeClr val="lt2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9"/>
          <p:cNvSpPr txBox="1"/>
          <p:nvPr/>
        </p:nvSpPr>
        <p:spPr>
          <a:xfrm>
            <a:off x="320100" y="321300"/>
            <a:ext cx="5066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Take care</a:t>
            </a:r>
            <a:endParaRPr sz="5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70" name="Google Shape;370;p39"/>
          <p:cNvPicPr preferRelativeResize="0"/>
          <p:nvPr/>
        </p:nvPicPr>
        <p:blipFill rotWithShape="1">
          <a:blip r:embed="rId2">
            <a:alphaModFix/>
          </a:blip>
          <a:srcRect t="4229" b="4229"/>
          <a:stretch/>
        </p:blipFill>
        <p:spPr>
          <a:xfrm>
            <a:off x="320100" y="4583858"/>
            <a:ext cx="1444799" cy="220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 Care Closing Slide - Green Background">
  <p:cSld name="TITLE_AND_BODY_1_2">
    <p:bg>
      <p:bgPr>
        <a:solidFill>
          <a:schemeClr val="lt2"/>
        </a:solidFill>
        <a:effectLst/>
      </p:bgPr>
    </p:bg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8" name="Google Shape;3648;p387"/>
          <p:cNvSpPr txBox="1"/>
          <p:nvPr/>
        </p:nvSpPr>
        <p:spPr>
          <a:xfrm>
            <a:off x="320100" y="321300"/>
            <a:ext cx="5066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Take care</a:t>
            </a:r>
            <a:endParaRPr sz="5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649" name="Google Shape;3649;p387"/>
          <p:cNvPicPr preferRelativeResize="0"/>
          <p:nvPr/>
        </p:nvPicPr>
        <p:blipFill rotWithShape="1">
          <a:blip r:embed="rId2">
            <a:alphaModFix/>
          </a:blip>
          <a:srcRect t="4229" b="4229"/>
          <a:stretch/>
        </p:blipFill>
        <p:spPr>
          <a:xfrm>
            <a:off x="320100" y="4583858"/>
            <a:ext cx="1444799" cy="220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 Care Closing Slide - Dark Green with Photos">
  <p:cSld name="TITLE_AND_BODY_1_2_1">
    <p:bg>
      <p:bgPr>
        <a:solidFill>
          <a:schemeClr val="dk2"/>
        </a:solidFill>
        <a:effectLst/>
      </p:bgPr>
    </p:bg>
    <p:spTree>
      <p:nvGrpSpPr>
        <p:cNvPr id="1" name="Shape 3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1" name="Google Shape;3651;p38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16631"/>
          <a:stretch/>
        </p:blipFill>
        <p:spPr>
          <a:xfrm>
            <a:off x="563100" y="0"/>
            <a:ext cx="1543850" cy="193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2" name="Google Shape;3652;p3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9778" y="321300"/>
            <a:ext cx="2024976" cy="1349586"/>
          </a:xfrm>
          <a:prstGeom prst="rect">
            <a:avLst/>
          </a:prstGeom>
          <a:noFill/>
          <a:ln>
            <a:noFill/>
          </a:ln>
        </p:spPr>
      </p:pic>
      <p:sp>
        <p:nvSpPr>
          <p:cNvPr id="3653" name="Google Shape;3653;p388"/>
          <p:cNvSpPr txBox="1"/>
          <p:nvPr/>
        </p:nvSpPr>
        <p:spPr>
          <a:xfrm>
            <a:off x="2448150" y="2316591"/>
            <a:ext cx="42477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Take care</a:t>
            </a:r>
            <a:endParaRPr sz="4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654" name="Google Shape;3654;p388"/>
          <p:cNvPicPr preferRelativeResize="0"/>
          <p:nvPr/>
        </p:nvPicPr>
        <p:blipFill rotWithShape="1">
          <a:blip r:embed="rId5">
            <a:alphaModFix/>
          </a:blip>
          <a:srcRect t="3316"/>
          <a:stretch/>
        </p:blipFill>
        <p:spPr>
          <a:xfrm>
            <a:off x="7378313" y="3071375"/>
            <a:ext cx="1428374" cy="20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5" name="Google Shape;3655;p388"/>
          <p:cNvPicPr preferRelativeResize="0"/>
          <p:nvPr/>
        </p:nvPicPr>
        <p:blipFill rotWithShape="1">
          <a:blip r:embed="rId6">
            <a:alphaModFix/>
          </a:blip>
          <a:srcRect l="10296" t="13756" r="5029" b="7135"/>
          <a:stretch/>
        </p:blipFill>
        <p:spPr>
          <a:xfrm rot="10800000" flipH="1">
            <a:off x="0" y="3730200"/>
            <a:ext cx="2302974" cy="143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.1 - Title (Centered)">
  <p:cSld name="2_Split column &amp; headline, body copy_1_1">
    <p:bg>
      <p:bgPr>
        <a:solidFill>
          <a:srgbClr val="FFFFFF"/>
        </a:solidFill>
        <a:effectLst/>
      </p:bgPr>
    </p:bg>
    <p:spTree>
      <p:nvGrpSpPr>
        <p:cNvPr id="1" name="Shape 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7" name="Google Shape;3657;p389"/>
          <p:cNvSpPr txBox="1"/>
          <p:nvPr/>
        </p:nvSpPr>
        <p:spPr>
          <a:xfrm>
            <a:off x="342894" y="4710560"/>
            <a:ext cx="11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roxima Nova"/>
              <a:buNone/>
            </a:pPr>
            <a:r>
              <a:rPr lang="en"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 i="0" u="none" strike="noStrike" cap="none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658" name="Google Shape;3658;p389"/>
          <p:cNvSpPr txBox="1">
            <a:spLocks noGrp="1"/>
          </p:cNvSpPr>
          <p:nvPr>
            <p:ph type="title"/>
          </p:nvPr>
        </p:nvSpPr>
        <p:spPr>
          <a:xfrm>
            <a:off x="342900" y="342595"/>
            <a:ext cx="84582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  <a:defRPr sz="3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rgia"/>
              <a:buNone/>
              <a:defRPr sz="35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659" name="Google Shape;3659;p389"/>
          <p:cNvSpPr txBox="1">
            <a:spLocks noGrp="1"/>
          </p:cNvSpPr>
          <p:nvPr>
            <p:ph type="sldNum" idx="12"/>
          </p:nvPr>
        </p:nvSpPr>
        <p:spPr>
          <a:xfrm>
            <a:off x="8539198" y="4710560"/>
            <a:ext cx="2619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470"/>
              </a:buClr>
              <a:buSzPts val="700"/>
              <a:buFont typeface="Proxima Nova"/>
              <a:buNone/>
              <a:defRPr sz="7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7">
          <p15:clr>
            <a:srgbClr val="FA7B17"/>
          </p15:clr>
        </p15:guide>
        <p15:guide id="2" orient="horz" pos="2949">
          <p15:clr>
            <a:srgbClr val="FA7B17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 Care Closing Slide - Dark Green with Photos">
  <p:cSld name="TITLE_AND_BODY_1_2_1">
    <p:bg>
      <p:bgPr>
        <a:solidFill>
          <a:schemeClr val="dk2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4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16631"/>
          <a:stretch/>
        </p:blipFill>
        <p:spPr>
          <a:xfrm>
            <a:off x="563100" y="0"/>
            <a:ext cx="1543850" cy="193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9778" y="321300"/>
            <a:ext cx="2024976" cy="1349586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0"/>
          <p:cNvSpPr txBox="1"/>
          <p:nvPr/>
        </p:nvSpPr>
        <p:spPr>
          <a:xfrm>
            <a:off x="2448150" y="2316591"/>
            <a:ext cx="42477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Take care</a:t>
            </a:r>
            <a:endParaRPr sz="4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75" name="Google Shape;375;p40"/>
          <p:cNvPicPr preferRelativeResize="0"/>
          <p:nvPr/>
        </p:nvPicPr>
        <p:blipFill rotWithShape="1">
          <a:blip r:embed="rId5">
            <a:alphaModFix/>
          </a:blip>
          <a:srcRect t="3316"/>
          <a:stretch/>
        </p:blipFill>
        <p:spPr>
          <a:xfrm>
            <a:off x="7378313" y="3071375"/>
            <a:ext cx="1428374" cy="20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0"/>
          <p:cNvPicPr preferRelativeResize="0"/>
          <p:nvPr/>
        </p:nvPicPr>
        <p:blipFill rotWithShape="1">
          <a:blip r:embed="rId6">
            <a:alphaModFix/>
          </a:blip>
          <a:srcRect l="10296" t="13756" r="5029" b="7135"/>
          <a:stretch/>
        </p:blipFill>
        <p:spPr>
          <a:xfrm rot="10800000" flipH="1">
            <a:off x="0" y="3730200"/>
            <a:ext cx="2302974" cy="143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41875" y="3167713"/>
            <a:ext cx="1260249" cy="1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orient="horz" pos="2937">
          <p15:clr>
            <a:srgbClr val="FA7B17"/>
          </p15:clr>
        </p15:guide>
        <p15:guide id="6" orient="horz" pos="528">
          <p15:clr>
            <a:srgbClr val="FA7B17"/>
          </p15:clr>
        </p15:guide>
        <p15:guide id="7" orient="horz" pos="741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MPLE Title and Body text">
  <p:cSld name="2_Split column &amp; headline, body copy_1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8105" y="266325"/>
            <a:ext cx="62952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318105" y="1312425"/>
            <a:ext cx="339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ayfair Display"/>
              <a:buNone/>
              <a:defRPr sz="12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Green Background 1">
  <p:cSld name="CUSTOM_3">
    <p:bg>
      <p:bgPr>
        <a:solidFill>
          <a:schemeClr val="dk2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1"/>
          <p:cNvSpPr txBox="1">
            <a:spLocks noGrp="1"/>
          </p:cNvSpPr>
          <p:nvPr>
            <p:ph type="title"/>
          </p:nvPr>
        </p:nvSpPr>
        <p:spPr>
          <a:xfrm>
            <a:off x="320100" y="321300"/>
            <a:ext cx="4251900" cy="1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0" name="Google Shape;380;p41"/>
          <p:cNvSpPr txBox="1">
            <a:spLocks noGrp="1"/>
          </p:cNvSpPr>
          <p:nvPr>
            <p:ph type="subTitle" idx="1"/>
          </p:nvPr>
        </p:nvSpPr>
        <p:spPr>
          <a:xfrm>
            <a:off x="321275" y="1991525"/>
            <a:ext cx="4250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None/>
              <a:defRPr sz="11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41"/>
          <p:cNvSpPr>
            <a:spLocks noGrp="1"/>
          </p:cNvSpPr>
          <p:nvPr>
            <p:ph type="pic" idx="2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Members - 3">
  <p:cSld name="SECTION_HEADER_2_1">
    <p:bg>
      <p:bgPr>
        <a:solidFill>
          <a:schemeClr val="accent5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2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384" name="Google Shape;384;p42"/>
          <p:cNvSpPr txBox="1">
            <a:spLocks noGrp="1"/>
          </p:cNvSpPr>
          <p:nvPr>
            <p:ph type="title"/>
          </p:nvPr>
        </p:nvSpPr>
        <p:spPr>
          <a:xfrm>
            <a:off x="602700" y="456794"/>
            <a:ext cx="519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5" name="Google Shape;385;p42"/>
          <p:cNvSpPr txBox="1">
            <a:spLocks noGrp="1"/>
          </p:cNvSpPr>
          <p:nvPr>
            <p:ph type="subTitle" idx="1"/>
          </p:nvPr>
        </p:nvSpPr>
        <p:spPr>
          <a:xfrm>
            <a:off x="602700" y="3810396"/>
            <a:ext cx="22389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86" name="Google Shape;386;p42"/>
          <p:cNvSpPr txBox="1">
            <a:spLocks noGrp="1"/>
          </p:cNvSpPr>
          <p:nvPr>
            <p:ph type="subTitle" idx="2"/>
          </p:nvPr>
        </p:nvSpPr>
        <p:spPr>
          <a:xfrm>
            <a:off x="3345900" y="3810396"/>
            <a:ext cx="22389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87" name="Google Shape;387;p42"/>
          <p:cNvSpPr txBox="1">
            <a:spLocks noGrp="1"/>
          </p:cNvSpPr>
          <p:nvPr>
            <p:ph type="subTitle" idx="3"/>
          </p:nvPr>
        </p:nvSpPr>
        <p:spPr>
          <a:xfrm>
            <a:off x="6089100" y="3810396"/>
            <a:ext cx="22389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88" name="Google Shape;388;p42"/>
          <p:cNvSpPr txBox="1">
            <a:spLocks noGrp="1"/>
          </p:cNvSpPr>
          <p:nvPr>
            <p:ph type="subTitle" idx="4"/>
          </p:nvPr>
        </p:nvSpPr>
        <p:spPr>
          <a:xfrm>
            <a:off x="602700" y="4071546"/>
            <a:ext cx="22389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42"/>
          <p:cNvSpPr txBox="1">
            <a:spLocks noGrp="1"/>
          </p:cNvSpPr>
          <p:nvPr>
            <p:ph type="subTitle" idx="5"/>
          </p:nvPr>
        </p:nvSpPr>
        <p:spPr>
          <a:xfrm>
            <a:off x="3345900" y="4071546"/>
            <a:ext cx="22389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42"/>
          <p:cNvSpPr txBox="1">
            <a:spLocks noGrp="1"/>
          </p:cNvSpPr>
          <p:nvPr>
            <p:ph type="subTitle" idx="6"/>
          </p:nvPr>
        </p:nvSpPr>
        <p:spPr>
          <a:xfrm>
            <a:off x="6089100" y="4071546"/>
            <a:ext cx="22389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42"/>
          <p:cNvSpPr>
            <a:spLocks noGrp="1"/>
          </p:cNvSpPr>
          <p:nvPr>
            <p:ph type="pic" idx="7"/>
          </p:nvPr>
        </p:nvSpPr>
        <p:spPr>
          <a:xfrm>
            <a:off x="602700" y="1514275"/>
            <a:ext cx="2238900" cy="2115000"/>
          </a:xfrm>
          <a:prstGeom prst="rect">
            <a:avLst/>
          </a:prstGeom>
          <a:noFill/>
          <a:ln>
            <a:noFill/>
          </a:ln>
        </p:spPr>
      </p:sp>
      <p:sp>
        <p:nvSpPr>
          <p:cNvPr id="392" name="Google Shape;392;p42"/>
          <p:cNvSpPr>
            <a:spLocks noGrp="1"/>
          </p:cNvSpPr>
          <p:nvPr>
            <p:ph type="pic" idx="8"/>
          </p:nvPr>
        </p:nvSpPr>
        <p:spPr>
          <a:xfrm>
            <a:off x="3345900" y="1514275"/>
            <a:ext cx="2238900" cy="2115000"/>
          </a:xfrm>
          <a:prstGeom prst="rect">
            <a:avLst/>
          </a:prstGeom>
          <a:noFill/>
          <a:ln>
            <a:noFill/>
          </a:ln>
        </p:spPr>
      </p:sp>
      <p:sp>
        <p:nvSpPr>
          <p:cNvPr id="393" name="Google Shape;393;p42"/>
          <p:cNvSpPr>
            <a:spLocks noGrp="1"/>
          </p:cNvSpPr>
          <p:nvPr>
            <p:ph type="pic" idx="9"/>
          </p:nvPr>
        </p:nvSpPr>
        <p:spPr>
          <a:xfrm>
            <a:off x="6089100" y="1514275"/>
            <a:ext cx="2238900" cy="211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08">
          <p15:clr>
            <a:srgbClr val="FA7B17"/>
          </p15:clr>
        </p15:guide>
        <p15:guide id="2" pos="1924">
          <p15:clr>
            <a:srgbClr val="FA7B17"/>
          </p15:clr>
        </p15:guide>
        <p15:guide id="3" pos="380">
          <p15:clr>
            <a:srgbClr val="FA7B17"/>
          </p15:clr>
        </p15:guide>
        <p15:guide id="4" pos="5380">
          <p15:clr>
            <a:srgbClr val="FA7B17"/>
          </p15:clr>
        </p15:guide>
        <p15:guide id="5" pos="3652">
          <p15:clr>
            <a:srgbClr val="FA7B17"/>
          </p15:clr>
        </p15:guide>
        <p15:guide id="6" pos="3836">
          <p15:clr>
            <a:srgbClr val="FA7B17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4"/>
          <p:cNvSpPr txBox="1">
            <a:spLocks noGrp="1"/>
          </p:cNvSpPr>
          <p:nvPr>
            <p:ph type="ctrTitle"/>
          </p:nvPr>
        </p:nvSpPr>
        <p:spPr>
          <a:xfrm>
            <a:off x="457200" y="806275"/>
            <a:ext cx="6858000" cy="176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44"/>
          <p:cNvSpPr txBox="1">
            <a:spLocks noGrp="1"/>
          </p:cNvSpPr>
          <p:nvPr>
            <p:ph type="subTitle" idx="1"/>
          </p:nvPr>
        </p:nvSpPr>
        <p:spPr>
          <a:xfrm>
            <a:off x="457200" y="2923475"/>
            <a:ext cx="34290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pic>
        <p:nvPicPr>
          <p:cNvPr id="400" name="Google Shape;40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4425" y="4594445"/>
            <a:ext cx="1426607" cy="23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4">
    <p:bg>
      <p:bgPr>
        <a:solidFill>
          <a:schemeClr val="dk2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40775" y="-188000"/>
            <a:ext cx="2991525" cy="5519498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5"/>
          <p:cNvSpPr txBox="1">
            <a:spLocks noGrp="1"/>
          </p:cNvSpPr>
          <p:nvPr>
            <p:ph type="ctrTitle"/>
          </p:nvPr>
        </p:nvSpPr>
        <p:spPr>
          <a:xfrm>
            <a:off x="457200" y="806275"/>
            <a:ext cx="6858000" cy="176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4" name="Google Shape;404;p45"/>
          <p:cNvSpPr txBox="1">
            <a:spLocks noGrp="1"/>
          </p:cNvSpPr>
          <p:nvPr>
            <p:ph type="subTitle" idx="1"/>
          </p:nvPr>
        </p:nvSpPr>
        <p:spPr>
          <a:xfrm>
            <a:off x="457200" y="2923475"/>
            <a:ext cx="34290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pic>
        <p:nvPicPr>
          <p:cNvPr id="405" name="Google Shape;40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448645"/>
            <a:ext cx="1426607" cy="23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 1">
  <p:cSld name="TITLE_4_1">
    <p:bg>
      <p:bgPr>
        <a:solidFill>
          <a:schemeClr val="lt2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46"/>
          <p:cNvPicPr preferRelativeResize="0"/>
          <p:nvPr/>
        </p:nvPicPr>
        <p:blipFill rotWithShape="1">
          <a:blip r:embed="rId2">
            <a:alphaModFix/>
          </a:blip>
          <a:srcRect t="49331" r="55519" b="11925"/>
          <a:stretch/>
        </p:blipFill>
        <p:spPr>
          <a:xfrm>
            <a:off x="5943600" y="0"/>
            <a:ext cx="32003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6"/>
          <p:cNvSpPr txBox="1">
            <a:spLocks noGrp="1"/>
          </p:cNvSpPr>
          <p:nvPr>
            <p:ph type="ctrTitle"/>
          </p:nvPr>
        </p:nvSpPr>
        <p:spPr>
          <a:xfrm>
            <a:off x="457200" y="806275"/>
            <a:ext cx="6858000" cy="176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9" name="Google Shape;409;p46"/>
          <p:cNvSpPr txBox="1">
            <a:spLocks noGrp="1"/>
          </p:cNvSpPr>
          <p:nvPr>
            <p:ph type="subTitle" idx="1"/>
          </p:nvPr>
        </p:nvSpPr>
        <p:spPr>
          <a:xfrm>
            <a:off x="457200" y="2923475"/>
            <a:ext cx="34290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pic>
        <p:nvPicPr>
          <p:cNvPr id="410" name="Google Shape;410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448645"/>
            <a:ext cx="1426607" cy="23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3">
    <p:bg>
      <p:bgPr>
        <a:solidFill>
          <a:schemeClr val="dk2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7"/>
          <p:cNvSpPr>
            <a:spLocks noGrp="1"/>
          </p:cNvSpPr>
          <p:nvPr>
            <p:ph type="pic" idx="2"/>
          </p:nvPr>
        </p:nvSpPr>
        <p:spPr>
          <a:xfrm>
            <a:off x="5257800" y="310275"/>
            <a:ext cx="3385500" cy="48330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sp>
      <p:sp>
        <p:nvSpPr>
          <p:cNvPr id="413" name="Google Shape;413;p47"/>
          <p:cNvSpPr txBox="1">
            <a:spLocks noGrp="1"/>
          </p:cNvSpPr>
          <p:nvPr>
            <p:ph type="subTitle" idx="1"/>
          </p:nvPr>
        </p:nvSpPr>
        <p:spPr>
          <a:xfrm>
            <a:off x="457200" y="3275225"/>
            <a:ext cx="3429000" cy="3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pic>
        <p:nvPicPr>
          <p:cNvPr id="414" name="Google Shape;414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56795"/>
            <a:ext cx="1426607" cy="23804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7"/>
          <p:cNvSpPr txBox="1">
            <a:spLocks noGrp="1"/>
          </p:cNvSpPr>
          <p:nvPr>
            <p:ph type="ctrTitle"/>
          </p:nvPr>
        </p:nvSpPr>
        <p:spPr>
          <a:xfrm>
            <a:off x="457200" y="1160275"/>
            <a:ext cx="6172200" cy="176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2">
    <p:bg>
      <p:bgPr>
        <a:solidFill>
          <a:schemeClr val="dk2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8"/>
          <p:cNvSpPr txBox="1">
            <a:spLocks noGrp="1"/>
          </p:cNvSpPr>
          <p:nvPr>
            <p:ph type="ctrTitle"/>
          </p:nvPr>
        </p:nvSpPr>
        <p:spPr>
          <a:xfrm>
            <a:off x="457200" y="3067000"/>
            <a:ext cx="6858000" cy="176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48"/>
          <p:cNvSpPr txBox="1">
            <a:spLocks noGrp="1"/>
          </p:cNvSpPr>
          <p:nvPr>
            <p:ph type="subTitle" idx="1"/>
          </p:nvPr>
        </p:nvSpPr>
        <p:spPr>
          <a:xfrm>
            <a:off x="457200" y="2571750"/>
            <a:ext cx="3429000" cy="2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pic>
        <p:nvPicPr>
          <p:cNvPr id="419" name="Google Shape;419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4425" y="456795"/>
            <a:ext cx="1426607" cy="23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TITLE_1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9"/>
          <p:cNvSpPr/>
          <p:nvPr/>
        </p:nvSpPr>
        <p:spPr>
          <a:xfrm>
            <a:off x="0" y="50"/>
            <a:ext cx="4572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9"/>
          <p:cNvSpPr txBox="1">
            <a:spLocks noGrp="1"/>
          </p:cNvSpPr>
          <p:nvPr>
            <p:ph type="ctrTitle"/>
          </p:nvPr>
        </p:nvSpPr>
        <p:spPr>
          <a:xfrm>
            <a:off x="5257800" y="456800"/>
            <a:ext cx="3429000" cy="28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423" name="Google Shape;423;p49"/>
          <p:cNvSpPr txBox="1">
            <a:spLocks noGrp="1"/>
          </p:cNvSpPr>
          <p:nvPr>
            <p:ph type="subTitle" idx="1"/>
          </p:nvPr>
        </p:nvSpPr>
        <p:spPr>
          <a:xfrm>
            <a:off x="5257800" y="4207295"/>
            <a:ext cx="3574500" cy="3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cxnSp>
        <p:nvCxnSpPr>
          <p:cNvPr id="424" name="Google Shape;424;p49"/>
          <p:cNvCxnSpPr/>
          <p:nvPr/>
        </p:nvCxnSpPr>
        <p:spPr>
          <a:xfrm>
            <a:off x="6711300" y="3978701"/>
            <a:ext cx="2508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5" name="Google Shape;425;p49"/>
          <p:cNvSpPr>
            <a:spLocks noGrp="1"/>
          </p:cNvSpPr>
          <p:nvPr>
            <p:ph type="pic" idx="2"/>
          </p:nvPr>
        </p:nvSpPr>
        <p:spPr>
          <a:xfrm>
            <a:off x="498750" y="779525"/>
            <a:ext cx="3574500" cy="3574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3">
  <p:cSld name="TITLE_1_4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0"/>
          <p:cNvSpPr/>
          <p:nvPr/>
        </p:nvSpPr>
        <p:spPr>
          <a:xfrm>
            <a:off x="0" y="50"/>
            <a:ext cx="45723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50"/>
          <p:cNvSpPr txBox="1">
            <a:spLocks noGrp="1"/>
          </p:cNvSpPr>
          <p:nvPr>
            <p:ph type="ctrTitle"/>
          </p:nvPr>
        </p:nvSpPr>
        <p:spPr>
          <a:xfrm>
            <a:off x="5257800" y="456800"/>
            <a:ext cx="3429000" cy="28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429" name="Google Shape;429;p50"/>
          <p:cNvSpPr txBox="1">
            <a:spLocks noGrp="1"/>
          </p:cNvSpPr>
          <p:nvPr>
            <p:ph type="subTitle" idx="1"/>
          </p:nvPr>
        </p:nvSpPr>
        <p:spPr>
          <a:xfrm>
            <a:off x="5257800" y="4207295"/>
            <a:ext cx="3574500" cy="3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cxnSp>
        <p:nvCxnSpPr>
          <p:cNvPr id="430" name="Google Shape;430;p50"/>
          <p:cNvCxnSpPr/>
          <p:nvPr/>
        </p:nvCxnSpPr>
        <p:spPr>
          <a:xfrm>
            <a:off x="6711300" y="3978701"/>
            <a:ext cx="2508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1" name="Google Shape;431;p50"/>
          <p:cNvSpPr>
            <a:spLocks noGrp="1"/>
          </p:cNvSpPr>
          <p:nvPr>
            <p:ph type="pic" idx="2"/>
          </p:nvPr>
        </p:nvSpPr>
        <p:spPr>
          <a:xfrm>
            <a:off x="498750" y="779525"/>
            <a:ext cx="3574500" cy="3574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1">
  <p:cSld name="TITLE_1_3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1"/>
          <p:cNvSpPr/>
          <p:nvPr/>
        </p:nvSpPr>
        <p:spPr>
          <a:xfrm>
            <a:off x="0" y="50"/>
            <a:ext cx="4572300" cy="51435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1"/>
          <p:cNvSpPr txBox="1">
            <a:spLocks noGrp="1"/>
          </p:cNvSpPr>
          <p:nvPr>
            <p:ph type="ctrTitle"/>
          </p:nvPr>
        </p:nvSpPr>
        <p:spPr>
          <a:xfrm>
            <a:off x="5257800" y="456800"/>
            <a:ext cx="3429000" cy="28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435" name="Google Shape;435;p51"/>
          <p:cNvSpPr txBox="1">
            <a:spLocks noGrp="1"/>
          </p:cNvSpPr>
          <p:nvPr>
            <p:ph type="subTitle" idx="1"/>
          </p:nvPr>
        </p:nvSpPr>
        <p:spPr>
          <a:xfrm>
            <a:off x="5257800" y="4207295"/>
            <a:ext cx="3574500" cy="3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cxnSp>
        <p:nvCxnSpPr>
          <p:cNvPr id="436" name="Google Shape;436;p51"/>
          <p:cNvCxnSpPr/>
          <p:nvPr/>
        </p:nvCxnSpPr>
        <p:spPr>
          <a:xfrm>
            <a:off x="6711300" y="3978701"/>
            <a:ext cx="2508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7" name="Google Shape;437;p51"/>
          <p:cNvSpPr>
            <a:spLocks noGrp="1"/>
          </p:cNvSpPr>
          <p:nvPr>
            <p:ph type="pic" idx="2"/>
          </p:nvPr>
        </p:nvSpPr>
        <p:spPr>
          <a:xfrm>
            <a:off x="498750" y="779525"/>
            <a:ext cx="3574500" cy="3574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3 Bullets">
  <p:cSld name="CUSTOM_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357975" y="1994525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2"/>
          </p:nvPr>
        </p:nvSpPr>
        <p:spPr>
          <a:xfrm>
            <a:off x="357975" y="1660925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3"/>
          </p:nvPr>
        </p:nvSpPr>
        <p:spPr>
          <a:xfrm>
            <a:off x="357975" y="3151050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4"/>
          </p:nvPr>
        </p:nvSpPr>
        <p:spPr>
          <a:xfrm>
            <a:off x="357975" y="281745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5"/>
          </p:nvPr>
        </p:nvSpPr>
        <p:spPr>
          <a:xfrm>
            <a:off x="357975" y="4223000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ubTitle" idx="6"/>
          </p:nvPr>
        </p:nvSpPr>
        <p:spPr>
          <a:xfrm>
            <a:off x="357975" y="3889400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7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1 1">
  <p:cSld name="TITLE_1_3_1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2"/>
          <p:cNvSpPr/>
          <p:nvPr/>
        </p:nvSpPr>
        <p:spPr>
          <a:xfrm>
            <a:off x="0" y="50"/>
            <a:ext cx="45723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2"/>
          <p:cNvSpPr txBox="1">
            <a:spLocks noGrp="1"/>
          </p:cNvSpPr>
          <p:nvPr>
            <p:ph type="ctrTitle"/>
          </p:nvPr>
        </p:nvSpPr>
        <p:spPr>
          <a:xfrm>
            <a:off x="5257800" y="456800"/>
            <a:ext cx="3429000" cy="28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441" name="Google Shape;441;p52"/>
          <p:cNvSpPr txBox="1">
            <a:spLocks noGrp="1"/>
          </p:cNvSpPr>
          <p:nvPr>
            <p:ph type="subTitle" idx="1"/>
          </p:nvPr>
        </p:nvSpPr>
        <p:spPr>
          <a:xfrm>
            <a:off x="5257800" y="4207295"/>
            <a:ext cx="3574500" cy="3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cxnSp>
        <p:nvCxnSpPr>
          <p:cNvPr id="442" name="Google Shape;442;p52"/>
          <p:cNvCxnSpPr/>
          <p:nvPr/>
        </p:nvCxnSpPr>
        <p:spPr>
          <a:xfrm>
            <a:off x="6711300" y="3978701"/>
            <a:ext cx="2508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3" name="Google Shape;443;p52"/>
          <p:cNvSpPr>
            <a:spLocks noGrp="1"/>
          </p:cNvSpPr>
          <p:nvPr>
            <p:ph type="pic" idx="2"/>
          </p:nvPr>
        </p:nvSpPr>
        <p:spPr>
          <a:xfrm>
            <a:off x="498750" y="779525"/>
            <a:ext cx="3574500" cy="3574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TITLE_1_2">
    <p:bg>
      <p:bgPr>
        <a:solidFill>
          <a:schemeClr val="lt2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3"/>
          <p:cNvSpPr>
            <a:spLocks noGrp="1"/>
          </p:cNvSpPr>
          <p:nvPr>
            <p:ph type="pic" idx="2"/>
          </p:nvPr>
        </p:nvSpPr>
        <p:spPr>
          <a:xfrm>
            <a:off x="2862600" y="-7575"/>
            <a:ext cx="6281400" cy="5151000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p53"/>
          <p:cNvSpPr txBox="1">
            <a:spLocks noGrp="1"/>
          </p:cNvSpPr>
          <p:nvPr>
            <p:ph type="ctrTitle"/>
          </p:nvPr>
        </p:nvSpPr>
        <p:spPr>
          <a:xfrm>
            <a:off x="457200" y="456800"/>
            <a:ext cx="3429000" cy="35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7" name="Google Shape;447;p53"/>
          <p:cNvSpPr txBox="1">
            <a:spLocks noGrp="1"/>
          </p:cNvSpPr>
          <p:nvPr>
            <p:ph type="subTitle" idx="1"/>
          </p:nvPr>
        </p:nvSpPr>
        <p:spPr>
          <a:xfrm>
            <a:off x="457200" y="3978701"/>
            <a:ext cx="2057400" cy="7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48" name="Google Shape;448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700" y="4594664"/>
            <a:ext cx="1426607" cy="23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2">
  <p:cSld name="TITLE_1_2_1">
    <p:bg>
      <p:bgPr>
        <a:gradFill>
          <a:gsLst>
            <a:gs pos="0">
              <a:schemeClr val="dk2"/>
            </a:gs>
            <a:gs pos="24000">
              <a:schemeClr val="dk2"/>
            </a:gs>
            <a:gs pos="100000">
              <a:schemeClr val="lt2"/>
            </a:gs>
          </a:gsLst>
          <a:lin ang="13500032" scaled="0"/>
        </a:gra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4"/>
          <p:cNvSpPr>
            <a:spLocks noGrp="1"/>
          </p:cNvSpPr>
          <p:nvPr>
            <p:ph type="pic" idx="2"/>
          </p:nvPr>
        </p:nvSpPr>
        <p:spPr>
          <a:xfrm>
            <a:off x="2862600" y="-7575"/>
            <a:ext cx="6281400" cy="5151000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p54"/>
          <p:cNvSpPr txBox="1">
            <a:spLocks noGrp="1"/>
          </p:cNvSpPr>
          <p:nvPr>
            <p:ph type="ctrTitle"/>
          </p:nvPr>
        </p:nvSpPr>
        <p:spPr>
          <a:xfrm>
            <a:off x="457200" y="456800"/>
            <a:ext cx="3429000" cy="35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54"/>
          <p:cNvSpPr txBox="1">
            <a:spLocks noGrp="1"/>
          </p:cNvSpPr>
          <p:nvPr>
            <p:ph type="subTitle" idx="1"/>
          </p:nvPr>
        </p:nvSpPr>
        <p:spPr>
          <a:xfrm>
            <a:off x="457200" y="3978701"/>
            <a:ext cx="2057400" cy="7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53" name="Google Shape;453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700" y="4594664"/>
            <a:ext cx="1426607" cy="23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TITLE_1_1">
    <p:bg>
      <p:bgPr>
        <a:gradFill>
          <a:gsLst>
            <a:gs pos="0">
              <a:schemeClr val="dk2"/>
            </a:gs>
            <a:gs pos="25000">
              <a:schemeClr val="dk2"/>
            </a:gs>
            <a:gs pos="100000">
              <a:schemeClr val="lt2"/>
            </a:gs>
          </a:gsLst>
          <a:lin ang="18900044" scaled="0"/>
        </a:gra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5"/>
          <p:cNvSpPr txBox="1">
            <a:spLocks noGrp="1"/>
          </p:cNvSpPr>
          <p:nvPr>
            <p:ph type="ctrTitle"/>
          </p:nvPr>
        </p:nvSpPr>
        <p:spPr>
          <a:xfrm>
            <a:off x="1157313" y="806283"/>
            <a:ext cx="6174000" cy="1770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6" name="Google Shape;456;p55"/>
          <p:cNvSpPr txBox="1">
            <a:spLocks noGrp="1"/>
          </p:cNvSpPr>
          <p:nvPr>
            <p:ph type="subTitle" idx="1"/>
          </p:nvPr>
        </p:nvSpPr>
        <p:spPr>
          <a:xfrm>
            <a:off x="1157325" y="2925867"/>
            <a:ext cx="3547200" cy="6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cxnSp>
        <p:nvCxnSpPr>
          <p:cNvPr id="457" name="Google Shape;457;p55"/>
          <p:cNvCxnSpPr/>
          <p:nvPr/>
        </p:nvCxnSpPr>
        <p:spPr>
          <a:xfrm>
            <a:off x="807300" y="-32412"/>
            <a:ext cx="0" cy="5208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58" name="Google Shape;458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925" y="4448662"/>
            <a:ext cx="1426607" cy="238044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55"/>
          <p:cNvSpPr txBox="1">
            <a:spLocks noGrp="1"/>
          </p:cNvSpPr>
          <p:nvPr>
            <p:ph type="sldNum" idx="12"/>
          </p:nvPr>
        </p:nvSpPr>
        <p:spPr>
          <a:xfrm>
            <a:off x="311709" y="456795"/>
            <a:ext cx="5487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0" name="Google Shape;460;p55"/>
          <p:cNvSpPr txBox="1">
            <a:spLocks noGrp="1"/>
          </p:cNvSpPr>
          <p:nvPr>
            <p:ph type="subTitle" idx="2"/>
          </p:nvPr>
        </p:nvSpPr>
        <p:spPr>
          <a:xfrm rot="-5400000">
            <a:off x="-732300" y="3474405"/>
            <a:ext cx="22563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4">
  <p:cSld name="TITLE_1_1_1">
    <p:bg>
      <p:bgPr>
        <a:gradFill>
          <a:gsLst>
            <a:gs pos="0">
              <a:srgbClr val="3DF9D7"/>
            </a:gs>
            <a:gs pos="100000">
              <a:srgbClr val="0CA88B"/>
            </a:gs>
          </a:gsLst>
          <a:lin ang="5400012" scaled="0"/>
        </a:gra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6"/>
          <p:cNvSpPr txBox="1">
            <a:spLocks noGrp="1"/>
          </p:cNvSpPr>
          <p:nvPr>
            <p:ph type="sldNum" idx="12"/>
          </p:nvPr>
        </p:nvSpPr>
        <p:spPr>
          <a:xfrm>
            <a:off x="311709" y="456795"/>
            <a:ext cx="5487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l" rtl="0">
              <a:buNone/>
              <a:defRPr sz="10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SECTION_HEADER_2_2_1_1_1_1_2_1_1">
    <p:bg>
      <p:bgPr>
        <a:solidFill>
          <a:schemeClr val="lt1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7"/>
          <p:cNvSpPr>
            <a:spLocks noGrp="1"/>
          </p:cNvSpPr>
          <p:nvPr>
            <p:ph type="pic" idx="2"/>
          </p:nvPr>
        </p:nvSpPr>
        <p:spPr>
          <a:xfrm>
            <a:off x="0" y="0"/>
            <a:ext cx="5943600" cy="2916900"/>
          </a:xfrm>
          <a:prstGeom prst="rect">
            <a:avLst/>
          </a:prstGeom>
          <a:noFill/>
          <a:ln>
            <a:noFill/>
          </a:ln>
        </p:spPr>
      </p:sp>
      <p:sp>
        <p:nvSpPr>
          <p:cNvPr id="465" name="Google Shape;465;p57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7"/>
          <p:cNvSpPr txBox="1">
            <a:spLocks noGrp="1"/>
          </p:cNvSpPr>
          <p:nvPr>
            <p:ph type="title"/>
          </p:nvPr>
        </p:nvSpPr>
        <p:spPr>
          <a:xfrm>
            <a:off x="457200" y="3626950"/>
            <a:ext cx="41148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467" name="Google Shape;467;p57"/>
          <p:cNvSpPr txBox="1">
            <a:spLocks noGrp="1"/>
          </p:cNvSpPr>
          <p:nvPr>
            <p:ph type="body" idx="1"/>
          </p:nvPr>
        </p:nvSpPr>
        <p:spPr>
          <a:xfrm>
            <a:off x="7315200" y="1160275"/>
            <a:ext cx="1371600" cy="2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57"/>
          <p:cNvSpPr txBox="1">
            <a:spLocks noGrp="1"/>
          </p:cNvSpPr>
          <p:nvPr>
            <p:ph type="subTitle" idx="3"/>
          </p:nvPr>
        </p:nvSpPr>
        <p:spPr>
          <a:xfrm>
            <a:off x="6412200" y="1160275"/>
            <a:ext cx="903000" cy="2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69" name="Google Shape;469;p57"/>
          <p:cNvSpPr txBox="1">
            <a:spLocks noGrp="1"/>
          </p:cNvSpPr>
          <p:nvPr>
            <p:ph type="body" idx="4"/>
          </p:nvPr>
        </p:nvSpPr>
        <p:spPr>
          <a:xfrm>
            <a:off x="7315200" y="1808481"/>
            <a:ext cx="1371600" cy="2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0" name="Google Shape;470;p57"/>
          <p:cNvSpPr txBox="1">
            <a:spLocks noGrp="1"/>
          </p:cNvSpPr>
          <p:nvPr>
            <p:ph type="subTitle" idx="5"/>
          </p:nvPr>
        </p:nvSpPr>
        <p:spPr>
          <a:xfrm>
            <a:off x="6412200" y="1808481"/>
            <a:ext cx="903000" cy="2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71" name="Google Shape;471;p57"/>
          <p:cNvSpPr txBox="1">
            <a:spLocks noGrp="1"/>
          </p:cNvSpPr>
          <p:nvPr>
            <p:ph type="body" idx="6"/>
          </p:nvPr>
        </p:nvSpPr>
        <p:spPr>
          <a:xfrm>
            <a:off x="7315200" y="2456688"/>
            <a:ext cx="1371600" cy="2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2" name="Google Shape;472;p57"/>
          <p:cNvSpPr txBox="1">
            <a:spLocks noGrp="1"/>
          </p:cNvSpPr>
          <p:nvPr>
            <p:ph type="subTitle" idx="7"/>
          </p:nvPr>
        </p:nvSpPr>
        <p:spPr>
          <a:xfrm>
            <a:off x="6412200" y="2456688"/>
            <a:ext cx="903000" cy="2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73" name="Google Shape;473;p57"/>
          <p:cNvSpPr txBox="1">
            <a:spLocks noGrp="1"/>
          </p:cNvSpPr>
          <p:nvPr>
            <p:ph type="body" idx="8"/>
          </p:nvPr>
        </p:nvSpPr>
        <p:spPr>
          <a:xfrm>
            <a:off x="7315200" y="3104894"/>
            <a:ext cx="1371600" cy="2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4" name="Google Shape;474;p57"/>
          <p:cNvSpPr txBox="1">
            <a:spLocks noGrp="1"/>
          </p:cNvSpPr>
          <p:nvPr>
            <p:ph type="subTitle" idx="9"/>
          </p:nvPr>
        </p:nvSpPr>
        <p:spPr>
          <a:xfrm>
            <a:off x="6412200" y="3104894"/>
            <a:ext cx="903000" cy="2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75" name="Google Shape;475;p57"/>
          <p:cNvSpPr txBox="1">
            <a:spLocks noGrp="1"/>
          </p:cNvSpPr>
          <p:nvPr>
            <p:ph type="body" idx="13"/>
          </p:nvPr>
        </p:nvSpPr>
        <p:spPr>
          <a:xfrm>
            <a:off x="7315200" y="3753100"/>
            <a:ext cx="1371600" cy="2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6" name="Google Shape;476;p57"/>
          <p:cNvSpPr txBox="1">
            <a:spLocks noGrp="1"/>
          </p:cNvSpPr>
          <p:nvPr>
            <p:ph type="subTitle" idx="14"/>
          </p:nvPr>
        </p:nvSpPr>
        <p:spPr>
          <a:xfrm>
            <a:off x="6412200" y="3753100"/>
            <a:ext cx="903000" cy="2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Members - 2" type="secHead">
  <p:cSld name="SECTION_HEADER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8"/>
          <p:cNvSpPr>
            <a:spLocks noGrp="1"/>
          </p:cNvSpPr>
          <p:nvPr>
            <p:ph type="pic" idx="2"/>
          </p:nvPr>
        </p:nvSpPr>
        <p:spPr>
          <a:xfrm>
            <a:off x="1157325" y="1174125"/>
            <a:ext cx="2729100" cy="2804700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58"/>
          <p:cNvSpPr>
            <a:spLocks noGrp="1"/>
          </p:cNvSpPr>
          <p:nvPr>
            <p:ph type="pic" idx="3"/>
          </p:nvPr>
        </p:nvSpPr>
        <p:spPr>
          <a:xfrm>
            <a:off x="5272050" y="1169400"/>
            <a:ext cx="2729100" cy="2804700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Google Shape;480;p58"/>
          <p:cNvSpPr txBox="1">
            <a:spLocks noGrp="1"/>
          </p:cNvSpPr>
          <p:nvPr>
            <p:ph type="subTitle" idx="1"/>
          </p:nvPr>
        </p:nvSpPr>
        <p:spPr>
          <a:xfrm>
            <a:off x="1157250" y="4169029"/>
            <a:ext cx="27291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81" name="Google Shape;481;p58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482" name="Google Shape;482;p58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3" name="Google Shape;483;p58"/>
          <p:cNvSpPr txBox="1">
            <a:spLocks noGrp="1"/>
          </p:cNvSpPr>
          <p:nvPr>
            <p:ph type="subTitle" idx="4"/>
          </p:nvPr>
        </p:nvSpPr>
        <p:spPr>
          <a:xfrm>
            <a:off x="5272050" y="4169029"/>
            <a:ext cx="27291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84" name="Google Shape;484;p58"/>
          <p:cNvSpPr txBox="1">
            <a:spLocks noGrp="1"/>
          </p:cNvSpPr>
          <p:nvPr>
            <p:ph type="subTitle" idx="5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85" name="Google Shape;485;p58"/>
          <p:cNvSpPr txBox="1">
            <a:spLocks noGrp="1"/>
          </p:cNvSpPr>
          <p:nvPr>
            <p:ph type="title"/>
          </p:nvPr>
        </p:nvSpPr>
        <p:spPr>
          <a:xfrm>
            <a:off x="457200" y="799351"/>
            <a:ext cx="24918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6" name="Google Shape;486;p58"/>
          <p:cNvSpPr txBox="1">
            <a:spLocks noGrp="1"/>
          </p:cNvSpPr>
          <p:nvPr>
            <p:ph type="title" idx="6"/>
          </p:nvPr>
        </p:nvSpPr>
        <p:spPr>
          <a:xfrm>
            <a:off x="4572000" y="799351"/>
            <a:ext cx="24918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Members - 2">
  <p:cSld name="SECTION_HEADER_1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9"/>
          <p:cNvSpPr/>
          <p:nvPr/>
        </p:nvSpPr>
        <p:spPr>
          <a:xfrm>
            <a:off x="4572150" y="15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59"/>
          <p:cNvSpPr>
            <a:spLocks noGrp="1"/>
          </p:cNvSpPr>
          <p:nvPr>
            <p:ph type="pic" idx="2"/>
          </p:nvPr>
        </p:nvSpPr>
        <p:spPr>
          <a:xfrm>
            <a:off x="739200" y="816075"/>
            <a:ext cx="3147000" cy="3147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1" name="Google Shape;491;p59"/>
          <p:cNvSpPr txBox="1">
            <a:spLocks noGrp="1"/>
          </p:cNvSpPr>
          <p:nvPr>
            <p:ph type="subTitle" idx="1"/>
          </p:nvPr>
        </p:nvSpPr>
        <p:spPr>
          <a:xfrm>
            <a:off x="1150056" y="4169029"/>
            <a:ext cx="27291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92" name="Google Shape;492;p59"/>
          <p:cNvSpPr txBox="1">
            <a:spLocks noGrp="1"/>
          </p:cNvSpPr>
          <p:nvPr>
            <p:ph type="title"/>
          </p:nvPr>
        </p:nvSpPr>
        <p:spPr>
          <a:xfrm>
            <a:off x="739199" y="450950"/>
            <a:ext cx="27291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3" name="Google Shape;493;p59"/>
          <p:cNvSpPr>
            <a:spLocks noGrp="1"/>
          </p:cNvSpPr>
          <p:nvPr>
            <p:ph type="pic" idx="3"/>
          </p:nvPr>
        </p:nvSpPr>
        <p:spPr>
          <a:xfrm>
            <a:off x="5257800" y="816075"/>
            <a:ext cx="3147000" cy="3147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4" name="Google Shape;494;p59"/>
          <p:cNvSpPr txBox="1">
            <a:spLocks noGrp="1"/>
          </p:cNvSpPr>
          <p:nvPr>
            <p:ph type="title" idx="4"/>
          </p:nvPr>
        </p:nvSpPr>
        <p:spPr>
          <a:xfrm>
            <a:off x="5287763" y="450949"/>
            <a:ext cx="27291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5" name="Google Shape;495;p59"/>
          <p:cNvSpPr txBox="1">
            <a:spLocks noGrp="1"/>
          </p:cNvSpPr>
          <p:nvPr>
            <p:ph type="subTitle" idx="5"/>
          </p:nvPr>
        </p:nvSpPr>
        <p:spPr>
          <a:xfrm>
            <a:off x="5675688" y="4169029"/>
            <a:ext cx="27291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496" name="Google Shape;496;p59"/>
          <p:cNvCxnSpPr/>
          <p:nvPr/>
        </p:nvCxnSpPr>
        <p:spPr>
          <a:xfrm>
            <a:off x="-25275" y="4682135"/>
            <a:ext cx="9194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Members - 2 1">
  <p:cSld name="SECTION_HEADER_1_2">
    <p:bg>
      <p:bgPr>
        <a:solidFill>
          <a:schemeClr val="lt2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0"/>
          <p:cNvSpPr>
            <a:spLocks noGrp="1"/>
          </p:cNvSpPr>
          <p:nvPr>
            <p:ph type="pic" idx="2"/>
          </p:nvPr>
        </p:nvSpPr>
        <p:spPr>
          <a:xfrm>
            <a:off x="739200" y="816075"/>
            <a:ext cx="3147000" cy="3147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9" name="Google Shape;499;p60"/>
          <p:cNvSpPr txBox="1">
            <a:spLocks noGrp="1"/>
          </p:cNvSpPr>
          <p:nvPr>
            <p:ph type="subTitle" idx="1"/>
          </p:nvPr>
        </p:nvSpPr>
        <p:spPr>
          <a:xfrm>
            <a:off x="1150056" y="4169029"/>
            <a:ext cx="27291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00" name="Google Shape;500;p60"/>
          <p:cNvSpPr txBox="1">
            <a:spLocks noGrp="1"/>
          </p:cNvSpPr>
          <p:nvPr>
            <p:ph type="title"/>
          </p:nvPr>
        </p:nvSpPr>
        <p:spPr>
          <a:xfrm>
            <a:off x="739199" y="450950"/>
            <a:ext cx="27291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60"/>
          <p:cNvSpPr>
            <a:spLocks noGrp="1"/>
          </p:cNvSpPr>
          <p:nvPr>
            <p:ph type="pic" idx="3"/>
          </p:nvPr>
        </p:nvSpPr>
        <p:spPr>
          <a:xfrm>
            <a:off x="5257800" y="816075"/>
            <a:ext cx="3147000" cy="3147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2" name="Google Shape;502;p60"/>
          <p:cNvSpPr txBox="1">
            <a:spLocks noGrp="1"/>
          </p:cNvSpPr>
          <p:nvPr>
            <p:ph type="title" idx="4"/>
          </p:nvPr>
        </p:nvSpPr>
        <p:spPr>
          <a:xfrm>
            <a:off x="5287763" y="450949"/>
            <a:ext cx="27291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3" name="Google Shape;503;p60"/>
          <p:cNvSpPr txBox="1">
            <a:spLocks noGrp="1"/>
          </p:cNvSpPr>
          <p:nvPr>
            <p:ph type="subTitle" idx="5"/>
          </p:nvPr>
        </p:nvSpPr>
        <p:spPr>
          <a:xfrm>
            <a:off x="5675688" y="4169029"/>
            <a:ext cx="27291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504" name="Google Shape;504;p60"/>
          <p:cNvCxnSpPr/>
          <p:nvPr/>
        </p:nvCxnSpPr>
        <p:spPr>
          <a:xfrm>
            <a:off x="-25275" y="4682135"/>
            <a:ext cx="91947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Members - 2">
  <p:cSld name="SECTION_HEADER_1_1">
    <p:bg>
      <p:bgPr>
        <a:solidFill>
          <a:schemeClr val="dk2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1"/>
          <p:cNvSpPr>
            <a:spLocks noGrp="1"/>
          </p:cNvSpPr>
          <p:nvPr>
            <p:ph type="pic" idx="2"/>
          </p:nvPr>
        </p:nvSpPr>
        <p:spPr>
          <a:xfrm>
            <a:off x="921450" y="918563"/>
            <a:ext cx="2729100" cy="3147000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61"/>
          <p:cNvSpPr>
            <a:spLocks noGrp="1"/>
          </p:cNvSpPr>
          <p:nvPr>
            <p:ph type="pic" idx="3"/>
          </p:nvPr>
        </p:nvSpPr>
        <p:spPr>
          <a:xfrm>
            <a:off x="5493750" y="918563"/>
            <a:ext cx="2729100" cy="3147000"/>
          </a:xfrm>
          <a:prstGeom prst="rect">
            <a:avLst/>
          </a:prstGeom>
          <a:noFill/>
          <a:ln>
            <a:noFill/>
          </a:ln>
        </p:spPr>
      </p:sp>
      <p:sp>
        <p:nvSpPr>
          <p:cNvPr id="508" name="Google Shape;508;p61"/>
          <p:cNvSpPr txBox="1">
            <a:spLocks noGrp="1"/>
          </p:cNvSpPr>
          <p:nvPr>
            <p:ph type="title"/>
          </p:nvPr>
        </p:nvSpPr>
        <p:spPr>
          <a:xfrm>
            <a:off x="1001700" y="552951"/>
            <a:ext cx="25689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p61"/>
          <p:cNvSpPr txBox="1">
            <a:spLocks noGrp="1"/>
          </p:cNvSpPr>
          <p:nvPr>
            <p:ph type="subTitle" idx="1"/>
          </p:nvPr>
        </p:nvSpPr>
        <p:spPr>
          <a:xfrm>
            <a:off x="921600" y="4271032"/>
            <a:ext cx="27291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10" name="Google Shape;510;p61"/>
          <p:cNvSpPr txBox="1">
            <a:spLocks noGrp="1"/>
          </p:cNvSpPr>
          <p:nvPr>
            <p:ph type="title" idx="4"/>
          </p:nvPr>
        </p:nvSpPr>
        <p:spPr>
          <a:xfrm>
            <a:off x="5573850" y="552951"/>
            <a:ext cx="25689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1" name="Google Shape;511;p61"/>
          <p:cNvSpPr txBox="1">
            <a:spLocks noGrp="1"/>
          </p:cNvSpPr>
          <p:nvPr>
            <p:ph type="subTitle" idx="5"/>
          </p:nvPr>
        </p:nvSpPr>
        <p:spPr>
          <a:xfrm>
            <a:off x="5493750" y="4271032"/>
            <a:ext cx="27291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 Semibold"/>
              <a:buNone/>
              <a:defRPr sz="15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512" name="Google Shape;512;p61"/>
          <p:cNvCxnSpPr/>
          <p:nvPr/>
        </p:nvCxnSpPr>
        <p:spPr>
          <a:xfrm>
            <a:off x="4573050" y="-32412"/>
            <a:ext cx="0" cy="520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Body Text Only">
  <p:cSld name="CUSTOM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57975" y="1994525"/>
            <a:ext cx="3785400" cy="26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357975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2"/>
          </p:nvPr>
        </p:nvSpPr>
        <p:spPr>
          <a:xfrm>
            <a:off x="357975" y="1660925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7"/>
          <p:cNvSpPr>
            <a:spLocks noGrp="1"/>
          </p:cNvSpPr>
          <p:nvPr>
            <p:ph type="pic" idx="3"/>
          </p:nvPr>
        </p:nvSpPr>
        <p:spPr>
          <a:xfrm>
            <a:off x="4951000" y="-14775"/>
            <a:ext cx="3926100" cy="487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Members - 3">
  <p:cSld name="SECTION_HEADER_2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2"/>
          <p:cNvSpPr txBox="1">
            <a:spLocks noGrp="1"/>
          </p:cNvSpPr>
          <p:nvPr>
            <p:ph type="title"/>
          </p:nvPr>
        </p:nvSpPr>
        <p:spPr>
          <a:xfrm>
            <a:off x="457200" y="799389"/>
            <a:ext cx="56319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5" name="Google Shape;515;p62"/>
          <p:cNvSpPr txBox="1">
            <a:spLocks noGrp="1"/>
          </p:cNvSpPr>
          <p:nvPr>
            <p:ph type="subTitle" idx="1"/>
          </p:nvPr>
        </p:nvSpPr>
        <p:spPr>
          <a:xfrm>
            <a:off x="709350" y="416899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16" name="Google Shape;516;p62"/>
          <p:cNvSpPr txBox="1">
            <a:spLocks noGrp="1"/>
          </p:cNvSpPr>
          <p:nvPr>
            <p:ph type="subTitle" idx="2"/>
          </p:nvPr>
        </p:nvSpPr>
        <p:spPr>
          <a:xfrm>
            <a:off x="3452550" y="416899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17" name="Google Shape;517;p62"/>
          <p:cNvSpPr txBox="1">
            <a:spLocks noGrp="1"/>
          </p:cNvSpPr>
          <p:nvPr>
            <p:ph type="subTitle" idx="3"/>
          </p:nvPr>
        </p:nvSpPr>
        <p:spPr>
          <a:xfrm>
            <a:off x="6195750" y="416899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18" name="Google Shape;518;p62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519" name="Google Shape;519;p62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0" name="Google Shape;520;p62"/>
          <p:cNvSpPr txBox="1">
            <a:spLocks noGrp="1"/>
          </p:cNvSpPr>
          <p:nvPr>
            <p:ph type="subTitle" idx="4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21" name="Google Shape;521;p62"/>
          <p:cNvSpPr txBox="1">
            <a:spLocks noGrp="1"/>
          </p:cNvSpPr>
          <p:nvPr>
            <p:ph type="subTitle" idx="5"/>
          </p:nvPr>
        </p:nvSpPr>
        <p:spPr>
          <a:xfrm>
            <a:off x="709350" y="441349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2" name="Google Shape;522;p62"/>
          <p:cNvSpPr txBox="1">
            <a:spLocks noGrp="1"/>
          </p:cNvSpPr>
          <p:nvPr>
            <p:ph type="subTitle" idx="6"/>
          </p:nvPr>
        </p:nvSpPr>
        <p:spPr>
          <a:xfrm>
            <a:off x="3452550" y="441349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3" name="Google Shape;523;p62"/>
          <p:cNvSpPr txBox="1">
            <a:spLocks noGrp="1"/>
          </p:cNvSpPr>
          <p:nvPr>
            <p:ph type="subTitle" idx="7"/>
          </p:nvPr>
        </p:nvSpPr>
        <p:spPr>
          <a:xfrm>
            <a:off x="6195750" y="441349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4" name="Google Shape;524;p62"/>
          <p:cNvSpPr>
            <a:spLocks noGrp="1"/>
          </p:cNvSpPr>
          <p:nvPr>
            <p:ph type="pic" idx="8"/>
          </p:nvPr>
        </p:nvSpPr>
        <p:spPr>
          <a:xfrm>
            <a:off x="709350" y="1863750"/>
            <a:ext cx="2238900" cy="21150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62"/>
          <p:cNvSpPr>
            <a:spLocks noGrp="1"/>
          </p:cNvSpPr>
          <p:nvPr>
            <p:ph type="pic" idx="9"/>
          </p:nvPr>
        </p:nvSpPr>
        <p:spPr>
          <a:xfrm>
            <a:off x="3452550" y="1863750"/>
            <a:ext cx="2238900" cy="2115000"/>
          </a:xfrm>
          <a:prstGeom prst="rect">
            <a:avLst/>
          </a:prstGeom>
          <a:noFill/>
          <a:ln>
            <a:noFill/>
          </a:ln>
        </p:spPr>
      </p:sp>
      <p:sp>
        <p:nvSpPr>
          <p:cNvPr id="526" name="Google Shape;526;p62"/>
          <p:cNvSpPr>
            <a:spLocks noGrp="1"/>
          </p:cNvSpPr>
          <p:nvPr>
            <p:ph type="pic" idx="13"/>
          </p:nvPr>
        </p:nvSpPr>
        <p:spPr>
          <a:xfrm>
            <a:off x="6195750" y="1863750"/>
            <a:ext cx="2238900" cy="211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08">
          <p15:clr>
            <a:srgbClr val="FA7B17"/>
          </p15:clr>
        </p15:guide>
        <p15:guide id="2" pos="1924">
          <p15:clr>
            <a:srgbClr val="FA7B17"/>
          </p15:clr>
        </p15:guide>
        <p15:guide id="3" pos="380">
          <p15:clr>
            <a:srgbClr val="FA7B17"/>
          </p15:clr>
        </p15:guide>
        <p15:guide id="4" pos="5380">
          <p15:clr>
            <a:srgbClr val="FA7B17"/>
          </p15:clr>
        </p15:guide>
        <p15:guide id="5" pos="3652">
          <p15:clr>
            <a:srgbClr val="FA7B17"/>
          </p15:clr>
        </p15:guide>
        <p15:guide id="6" pos="3836">
          <p15:clr>
            <a:srgbClr val="FA7B17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Members - 3">
  <p:cSld name="SECTION_HEADER_2_1">
    <p:bg>
      <p:bgPr>
        <a:solidFill>
          <a:schemeClr val="accent5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3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529" name="Google Shape;529;p63"/>
          <p:cNvSpPr txBox="1">
            <a:spLocks noGrp="1"/>
          </p:cNvSpPr>
          <p:nvPr>
            <p:ph type="title"/>
          </p:nvPr>
        </p:nvSpPr>
        <p:spPr>
          <a:xfrm>
            <a:off x="602700" y="456794"/>
            <a:ext cx="51954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0" name="Google Shape;530;p63"/>
          <p:cNvSpPr txBox="1">
            <a:spLocks noGrp="1"/>
          </p:cNvSpPr>
          <p:nvPr>
            <p:ph type="subTitle" idx="1"/>
          </p:nvPr>
        </p:nvSpPr>
        <p:spPr>
          <a:xfrm>
            <a:off x="602700" y="381039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31" name="Google Shape;531;p63"/>
          <p:cNvSpPr txBox="1">
            <a:spLocks noGrp="1"/>
          </p:cNvSpPr>
          <p:nvPr>
            <p:ph type="subTitle" idx="2"/>
          </p:nvPr>
        </p:nvSpPr>
        <p:spPr>
          <a:xfrm>
            <a:off x="3345900" y="381039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32" name="Google Shape;532;p63"/>
          <p:cNvSpPr txBox="1">
            <a:spLocks noGrp="1"/>
          </p:cNvSpPr>
          <p:nvPr>
            <p:ph type="subTitle" idx="3"/>
          </p:nvPr>
        </p:nvSpPr>
        <p:spPr>
          <a:xfrm>
            <a:off x="6089100" y="381039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33" name="Google Shape;533;p63"/>
          <p:cNvSpPr txBox="1">
            <a:spLocks noGrp="1"/>
          </p:cNvSpPr>
          <p:nvPr>
            <p:ph type="subTitle" idx="4"/>
          </p:nvPr>
        </p:nvSpPr>
        <p:spPr>
          <a:xfrm>
            <a:off x="602700" y="407154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4" name="Google Shape;534;p63"/>
          <p:cNvSpPr txBox="1">
            <a:spLocks noGrp="1"/>
          </p:cNvSpPr>
          <p:nvPr>
            <p:ph type="subTitle" idx="5"/>
          </p:nvPr>
        </p:nvSpPr>
        <p:spPr>
          <a:xfrm>
            <a:off x="3345900" y="407154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5" name="Google Shape;535;p63"/>
          <p:cNvSpPr txBox="1">
            <a:spLocks noGrp="1"/>
          </p:cNvSpPr>
          <p:nvPr>
            <p:ph type="subTitle" idx="6"/>
          </p:nvPr>
        </p:nvSpPr>
        <p:spPr>
          <a:xfrm>
            <a:off x="6089100" y="4071546"/>
            <a:ext cx="22389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6" name="Google Shape;536;p63"/>
          <p:cNvSpPr>
            <a:spLocks noGrp="1"/>
          </p:cNvSpPr>
          <p:nvPr>
            <p:ph type="pic" idx="7"/>
          </p:nvPr>
        </p:nvSpPr>
        <p:spPr>
          <a:xfrm>
            <a:off x="602700" y="1514275"/>
            <a:ext cx="2238900" cy="2115000"/>
          </a:xfrm>
          <a:prstGeom prst="rect">
            <a:avLst/>
          </a:prstGeom>
          <a:noFill/>
          <a:ln>
            <a:noFill/>
          </a:ln>
        </p:spPr>
      </p:sp>
      <p:sp>
        <p:nvSpPr>
          <p:cNvPr id="537" name="Google Shape;537;p63"/>
          <p:cNvSpPr>
            <a:spLocks noGrp="1"/>
          </p:cNvSpPr>
          <p:nvPr>
            <p:ph type="pic" idx="8"/>
          </p:nvPr>
        </p:nvSpPr>
        <p:spPr>
          <a:xfrm>
            <a:off x="3345900" y="1514275"/>
            <a:ext cx="2238900" cy="2115000"/>
          </a:xfrm>
          <a:prstGeom prst="rect">
            <a:avLst/>
          </a:prstGeom>
          <a:noFill/>
          <a:ln>
            <a:noFill/>
          </a:ln>
        </p:spPr>
      </p:sp>
      <p:sp>
        <p:nvSpPr>
          <p:cNvPr id="538" name="Google Shape;538;p63"/>
          <p:cNvSpPr>
            <a:spLocks noGrp="1"/>
          </p:cNvSpPr>
          <p:nvPr>
            <p:ph type="pic" idx="9"/>
          </p:nvPr>
        </p:nvSpPr>
        <p:spPr>
          <a:xfrm>
            <a:off x="6089100" y="1514275"/>
            <a:ext cx="2238900" cy="211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08">
          <p15:clr>
            <a:srgbClr val="FA7B17"/>
          </p15:clr>
        </p15:guide>
        <p15:guide id="2" pos="1924">
          <p15:clr>
            <a:srgbClr val="FA7B17"/>
          </p15:clr>
        </p15:guide>
        <p15:guide id="3" pos="380">
          <p15:clr>
            <a:srgbClr val="FA7B17"/>
          </p15:clr>
        </p15:guide>
        <p15:guide id="4" pos="5380">
          <p15:clr>
            <a:srgbClr val="FA7B17"/>
          </p15:clr>
        </p15:guide>
        <p15:guide id="5" pos="3652">
          <p15:clr>
            <a:srgbClr val="FA7B17"/>
          </p15:clr>
        </p15:guide>
        <p15:guide id="6" pos="3836">
          <p15:clr>
            <a:srgbClr val="FA7B17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Members - 4">
  <p:cSld name="SECTION_HEADER_2_2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4"/>
          <p:cNvSpPr txBox="1">
            <a:spLocks noGrp="1"/>
          </p:cNvSpPr>
          <p:nvPr>
            <p:ph type="title"/>
          </p:nvPr>
        </p:nvSpPr>
        <p:spPr>
          <a:xfrm>
            <a:off x="457200" y="799389"/>
            <a:ext cx="34110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1" name="Google Shape;541;p64"/>
          <p:cNvSpPr txBox="1">
            <a:spLocks noGrp="1"/>
          </p:cNvSpPr>
          <p:nvPr>
            <p:ph type="subTitle" idx="1"/>
          </p:nvPr>
        </p:nvSpPr>
        <p:spPr>
          <a:xfrm>
            <a:off x="4926000" y="2516100"/>
            <a:ext cx="17034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42" name="Google Shape;542;p64"/>
          <p:cNvSpPr txBox="1">
            <a:spLocks noGrp="1"/>
          </p:cNvSpPr>
          <p:nvPr>
            <p:ph type="subTitle" idx="2"/>
          </p:nvPr>
        </p:nvSpPr>
        <p:spPr>
          <a:xfrm>
            <a:off x="4926000" y="4628770"/>
            <a:ext cx="17034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543" name="Google Shape;543;p64"/>
          <p:cNvCxnSpPr/>
          <p:nvPr/>
        </p:nvCxnSpPr>
        <p:spPr>
          <a:xfrm>
            <a:off x="4579413" y="-16823"/>
            <a:ext cx="0" cy="5177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4" name="Google Shape;544;p64"/>
          <p:cNvSpPr txBox="1">
            <a:spLocks noGrp="1"/>
          </p:cNvSpPr>
          <p:nvPr>
            <p:ph type="subTitle" idx="3"/>
          </p:nvPr>
        </p:nvSpPr>
        <p:spPr>
          <a:xfrm>
            <a:off x="6975988" y="2516100"/>
            <a:ext cx="17034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45" name="Google Shape;545;p64"/>
          <p:cNvSpPr txBox="1">
            <a:spLocks noGrp="1"/>
          </p:cNvSpPr>
          <p:nvPr>
            <p:ph type="subTitle" idx="4"/>
          </p:nvPr>
        </p:nvSpPr>
        <p:spPr>
          <a:xfrm>
            <a:off x="6975988" y="4628770"/>
            <a:ext cx="17034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roxima Nova Semibold"/>
              <a:buNone/>
              <a:defRPr sz="10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46" name="Google Shape;546;p64"/>
          <p:cNvSpPr txBox="1">
            <a:spLocks noGrp="1"/>
          </p:cNvSpPr>
          <p:nvPr>
            <p:ph type="body" idx="5"/>
          </p:nvPr>
        </p:nvSpPr>
        <p:spPr>
          <a:xfrm>
            <a:off x="457200" y="1863742"/>
            <a:ext cx="3411000" cy="24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47" name="Google Shape;547;p64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1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548" name="Google Shape;548;p64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9" name="Google Shape;549;p64"/>
          <p:cNvSpPr txBox="1">
            <a:spLocks noGrp="1"/>
          </p:cNvSpPr>
          <p:nvPr>
            <p:ph type="subTitle" idx="6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Proxima Nova Semibold"/>
              <a:buNone/>
              <a:defRPr sz="800"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roxima Nova Semibold"/>
              <a:buNone/>
              <a:defRPr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roxima Nova Semibold"/>
              <a:buNone/>
              <a:defRPr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roxima Nova Semibold"/>
              <a:buNone/>
              <a:defRPr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roxima Nova Semibold"/>
              <a:buNone/>
              <a:defRPr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roxima Nova Semibold"/>
              <a:buNone/>
              <a:defRPr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roxima Nova Semibold"/>
              <a:buNone/>
              <a:defRPr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roxima Nova Semibold"/>
              <a:buNone/>
              <a:defRPr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roxima Nova Semibold"/>
              <a:buNone/>
              <a:defRPr>
                <a:solidFill>
                  <a:schemeClr val="accen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50" name="Google Shape;550;p64"/>
          <p:cNvSpPr>
            <a:spLocks noGrp="1"/>
          </p:cNvSpPr>
          <p:nvPr>
            <p:ph type="pic" idx="7"/>
          </p:nvPr>
        </p:nvSpPr>
        <p:spPr>
          <a:xfrm>
            <a:off x="4926000" y="806250"/>
            <a:ext cx="1703400" cy="1640700"/>
          </a:xfrm>
          <a:prstGeom prst="rect">
            <a:avLst/>
          </a:prstGeom>
          <a:noFill/>
          <a:ln>
            <a:noFill/>
          </a:ln>
        </p:spPr>
      </p:sp>
      <p:sp>
        <p:nvSpPr>
          <p:cNvPr id="551" name="Google Shape;551;p64"/>
          <p:cNvSpPr>
            <a:spLocks noGrp="1"/>
          </p:cNvSpPr>
          <p:nvPr>
            <p:ph type="pic" idx="8"/>
          </p:nvPr>
        </p:nvSpPr>
        <p:spPr>
          <a:xfrm>
            <a:off x="6975975" y="806250"/>
            <a:ext cx="1703400" cy="1640700"/>
          </a:xfrm>
          <a:prstGeom prst="rect">
            <a:avLst/>
          </a:prstGeom>
          <a:noFill/>
          <a:ln>
            <a:noFill/>
          </a:ln>
        </p:spPr>
      </p:sp>
      <p:sp>
        <p:nvSpPr>
          <p:cNvPr id="552" name="Google Shape;552;p64"/>
          <p:cNvSpPr>
            <a:spLocks noGrp="1"/>
          </p:cNvSpPr>
          <p:nvPr>
            <p:ph type="pic" idx="9"/>
          </p:nvPr>
        </p:nvSpPr>
        <p:spPr>
          <a:xfrm>
            <a:off x="4926000" y="2911988"/>
            <a:ext cx="1703400" cy="1640700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64"/>
          <p:cNvSpPr>
            <a:spLocks noGrp="1"/>
          </p:cNvSpPr>
          <p:nvPr>
            <p:ph type="pic" idx="13"/>
          </p:nvPr>
        </p:nvSpPr>
        <p:spPr>
          <a:xfrm>
            <a:off x="6975975" y="2911988"/>
            <a:ext cx="1703400" cy="1640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Members - 4">
  <p:cSld name="SECTION_HEADER_2_2_1">
    <p:bg>
      <p:bgPr>
        <a:solidFill>
          <a:schemeClr val="dk2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5"/>
          <p:cNvSpPr txBox="1">
            <a:spLocks noGrp="1"/>
          </p:cNvSpPr>
          <p:nvPr>
            <p:ph type="title"/>
          </p:nvPr>
        </p:nvSpPr>
        <p:spPr>
          <a:xfrm>
            <a:off x="457200" y="456800"/>
            <a:ext cx="54864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65"/>
          <p:cNvSpPr txBox="1">
            <a:spLocks noGrp="1"/>
          </p:cNvSpPr>
          <p:nvPr>
            <p:ph type="subTitle" idx="1"/>
          </p:nvPr>
        </p:nvSpPr>
        <p:spPr>
          <a:xfrm>
            <a:off x="450675" y="2647950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57" name="Google Shape;557;p65"/>
          <p:cNvSpPr>
            <a:spLocks noGrp="1"/>
          </p:cNvSpPr>
          <p:nvPr>
            <p:ph type="pic" idx="2"/>
          </p:nvPr>
        </p:nvSpPr>
        <p:spPr>
          <a:xfrm>
            <a:off x="457200" y="1264350"/>
            <a:ext cx="1357200" cy="1307400"/>
          </a:xfrm>
          <a:prstGeom prst="rect">
            <a:avLst/>
          </a:prstGeom>
          <a:noFill/>
          <a:ln>
            <a:noFill/>
          </a:ln>
        </p:spPr>
      </p:sp>
      <p:sp>
        <p:nvSpPr>
          <p:cNvPr id="558" name="Google Shape;558;p65"/>
          <p:cNvSpPr>
            <a:spLocks noGrp="1"/>
          </p:cNvSpPr>
          <p:nvPr>
            <p:ph type="pic" idx="3"/>
          </p:nvPr>
        </p:nvSpPr>
        <p:spPr>
          <a:xfrm>
            <a:off x="2507650" y="1264340"/>
            <a:ext cx="1357200" cy="1307400"/>
          </a:xfrm>
          <a:prstGeom prst="rect">
            <a:avLst/>
          </a:prstGeom>
          <a:noFill/>
          <a:ln>
            <a:noFill/>
          </a:ln>
        </p:spPr>
      </p:sp>
      <p:sp>
        <p:nvSpPr>
          <p:cNvPr id="559" name="Google Shape;559;p65"/>
          <p:cNvSpPr>
            <a:spLocks noGrp="1"/>
          </p:cNvSpPr>
          <p:nvPr>
            <p:ph type="pic" idx="4"/>
          </p:nvPr>
        </p:nvSpPr>
        <p:spPr>
          <a:xfrm>
            <a:off x="4579200" y="1264340"/>
            <a:ext cx="1357200" cy="1307400"/>
          </a:xfrm>
          <a:prstGeom prst="rect">
            <a:avLst/>
          </a:prstGeom>
          <a:noFill/>
          <a:ln>
            <a:noFill/>
          </a:ln>
        </p:spPr>
      </p:sp>
      <p:sp>
        <p:nvSpPr>
          <p:cNvPr id="560" name="Google Shape;560;p65"/>
          <p:cNvSpPr>
            <a:spLocks noGrp="1"/>
          </p:cNvSpPr>
          <p:nvPr>
            <p:ph type="pic" idx="5"/>
          </p:nvPr>
        </p:nvSpPr>
        <p:spPr>
          <a:xfrm>
            <a:off x="6636600" y="1264340"/>
            <a:ext cx="1357200" cy="1307400"/>
          </a:xfrm>
          <a:prstGeom prst="rect">
            <a:avLst/>
          </a:prstGeom>
          <a:noFill/>
          <a:ln>
            <a:noFill/>
          </a:ln>
        </p:spPr>
      </p:sp>
      <p:sp>
        <p:nvSpPr>
          <p:cNvPr id="561" name="Google Shape;561;p65"/>
          <p:cNvSpPr txBox="1">
            <a:spLocks noGrp="1"/>
          </p:cNvSpPr>
          <p:nvPr>
            <p:ph type="subTitle" idx="6"/>
          </p:nvPr>
        </p:nvSpPr>
        <p:spPr>
          <a:xfrm>
            <a:off x="2528750" y="2647950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62" name="Google Shape;562;p65"/>
          <p:cNvSpPr txBox="1">
            <a:spLocks noGrp="1"/>
          </p:cNvSpPr>
          <p:nvPr>
            <p:ph type="subTitle" idx="7"/>
          </p:nvPr>
        </p:nvSpPr>
        <p:spPr>
          <a:xfrm>
            <a:off x="4579200" y="2647950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63" name="Google Shape;563;p65"/>
          <p:cNvSpPr txBox="1">
            <a:spLocks noGrp="1"/>
          </p:cNvSpPr>
          <p:nvPr>
            <p:ph type="subTitle" idx="8"/>
          </p:nvPr>
        </p:nvSpPr>
        <p:spPr>
          <a:xfrm>
            <a:off x="6636600" y="2647950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64" name="Google Shape;564;p65"/>
          <p:cNvSpPr txBox="1">
            <a:spLocks noGrp="1"/>
          </p:cNvSpPr>
          <p:nvPr>
            <p:ph type="subTitle" idx="9"/>
          </p:nvPr>
        </p:nvSpPr>
        <p:spPr>
          <a:xfrm>
            <a:off x="450675" y="4510600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65" name="Google Shape;565;p65"/>
          <p:cNvSpPr>
            <a:spLocks noGrp="1"/>
          </p:cNvSpPr>
          <p:nvPr>
            <p:ph type="pic" idx="13"/>
          </p:nvPr>
        </p:nvSpPr>
        <p:spPr>
          <a:xfrm>
            <a:off x="457200" y="3127000"/>
            <a:ext cx="1357200" cy="1307400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65"/>
          <p:cNvSpPr>
            <a:spLocks noGrp="1"/>
          </p:cNvSpPr>
          <p:nvPr>
            <p:ph type="pic" idx="14"/>
          </p:nvPr>
        </p:nvSpPr>
        <p:spPr>
          <a:xfrm>
            <a:off x="2507650" y="3126990"/>
            <a:ext cx="1357200" cy="1307400"/>
          </a:xfrm>
          <a:prstGeom prst="rect">
            <a:avLst/>
          </a:prstGeom>
          <a:noFill/>
          <a:ln>
            <a:noFill/>
          </a:ln>
        </p:spPr>
      </p:sp>
      <p:sp>
        <p:nvSpPr>
          <p:cNvPr id="567" name="Google Shape;567;p65"/>
          <p:cNvSpPr>
            <a:spLocks noGrp="1"/>
          </p:cNvSpPr>
          <p:nvPr>
            <p:ph type="pic" idx="15"/>
          </p:nvPr>
        </p:nvSpPr>
        <p:spPr>
          <a:xfrm>
            <a:off x="4579200" y="3126990"/>
            <a:ext cx="1357200" cy="1307400"/>
          </a:xfrm>
          <a:prstGeom prst="rect">
            <a:avLst/>
          </a:prstGeom>
          <a:noFill/>
          <a:ln>
            <a:noFill/>
          </a:ln>
        </p:spPr>
      </p:sp>
      <p:sp>
        <p:nvSpPr>
          <p:cNvPr id="568" name="Google Shape;568;p65"/>
          <p:cNvSpPr>
            <a:spLocks noGrp="1"/>
          </p:cNvSpPr>
          <p:nvPr>
            <p:ph type="pic" idx="16"/>
          </p:nvPr>
        </p:nvSpPr>
        <p:spPr>
          <a:xfrm>
            <a:off x="6636600" y="3126990"/>
            <a:ext cx="1357200" cy="1307400"/>
          </a:xfrm>
          <a:prstGeom prst="rect">
            <a:avLst/>
          </a:prstGeom>
          <a:noFill/>
          <a:ln>
            <a:noFill/>
          </a:ln>
        </p:spPr>
      </p:sp>
      <p:sp>
        <p:nvSpPr>
          <p:cNvPr id="569" name="Google Shape;569;p65"/>
          <p:cNvSpPr txBox="1">
            <a:spLocks noGrp="1"/>
          </p:cNvSpPr>
          <p:nvPr>
            <p:ph type="subTitle" idx="17"/>
          </p:nvPr>
        </p:nvSpPr>
        <p:spPr>
          <a:xfrm>
            <a:off x="2528750" y="4510600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70" name="Google Shape;570;p65"/>
          <p:cNvSpPr txBox="1">
            <a:spLocks noGrp="1"/>
          </p:cNvSpPr>
          <p:nvPr>
            <p:ph type="subTitle" idx="18"/>
          </p:nvPr>
        </p:nvSpPr>
        <p:spPr>
          <a:xfrm>
            <a:off x="4579200" y="4510600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71" name="Google Shape;571;p65"/>
          <p:cNvSpPr txBox="1">
            <a:spLocks noGrp="1"/>
          </p:cNvSpPr>
          <p:nvPr>
            <p:ph type="subTitle" idx="19"/>
          </p:nvPr>
        </p:nvSpPr>
        <p:spPr>
          <a:xfrm>
            <a:off x="6636600" y="4510600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 Semibold"/>
              <a:buNone/>
              <a:defRPr sz="1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72" name="Google Shape;572;p65"/>
          <p:cNvSpPr txBox="1">
            <a:spLocks noGrp="1"/>
          </p:cNvSpPr>
          <p:nvPr>
            <p:ph type="subTitle" idx="20"/>
          </p:nvPr>
        </p:nvSpPr>
        <p:spPr>
          <a:xfrm>
            <a:off x="450675" y="2822675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3" name="Google Shape;573;p65"/>
          <p:cNvSpPr txBox="1">
            <a:spLocks noGrp="1"/>
          </p:cNvSpPr>
          <p:nvPr>
            <p:ph type="subTitle" idx="21"/>
          </p:nvPr>
        </p:nvSpPr>
        <p:spPr>
          <a:xfrm>
            <a:off x="2528750" y="2822675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4" name="Google Shape;574;p65"/>
          <p:cNvSpPr txBox="1">
            <a:spLocks noGrp="1"/>
          </p:cNvSpPr>
          <p:nvPr>
            <p:ph type="subTitle" idx="22"/>
          </p:nvPr>
        </p:nvSpPr>
        <p:spPr>
          <a:xfrm>
            <a:off x="4579200" y="2822675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5" name="Google Shape;575;p65"/>
          <p:cNvSpPr txBox="1">
            <a:spLocks noGrp="1"/>
          </p:cNvSpPr>
          <p:nvPr>
            <p:ph type="subTitle" idx="23"/>
          </p:nvPr>
        </p:nvSpPr>
        <p:spPr>
          <a:xfrm>
            <a:off x="6636600" y="2822675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6" name="Google Shape;576;p65"/>
          <p:cNvSpPr txBox="1">
            <a:spLocks noGrp="1"/>
          </p:cNvSpPr>
          <p:nvPr>
            <p:ph type="subTitle" idx="24"/>
          </p:nvPr>
        </p:nvSpPr>
        <p:spPr>
          <a:xfrm>
            <a:off x="450675" y="4685325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7" name="Google Shape;577;p65"/>
          <p:cNvSpPr txBox="1">
            <a:spLocks noGrp="1"/>
          </p:cNvSpPr>
          <p:nvPr>
            <p:ph type="subTitle" idx="25"/>
          </p:nvPr>
        </p:nvSpPr>
        <p:spPr>
          <a:xfrm>
            <a:off x="2528750" y="4685325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8" name="Google Shape;578;p65"/>
          <p:cNvSpPr txBox="1">
            <a:spLocks noGrp="1"/>
          </p:cNvSpPr>
          <p:nvPr>
            <p:ph type="subTitle" idx="26"/>
          </p:nvPr>
        </p:nvSpPr>
        <p:spPr>
          <a:xfrm>
            <a:off x="4579200" y="4685325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9" name="Google Shape;579;p65"/>
          <p:cNvSpPr txBox="1">
            <a:spLocks noGrp="1"/>
          </p:cNvSpPr>
          <p:nvPr>
            <p:ph type="subTitle" idx="27"/>
          </p:nvPr>
        </p:nvSpPr>
        <p:spPr>
          <a:xfrm>
            <a:off x="6636600" y="4685325"/>
            <a:ext cx="13572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SECTION_HEADER_2_2_1_1">
    <p:bg>
      <p:bgPr>
        <a:gradFill>
          <a:gsLst>
            <a:gs pos="0">
              <a:schemeClr val="accent4"/>
            </a:gs>
            <a:gs pos="0">
              <a:srgbClr val="9DB3DC"/>
            </a:gs>
            <a:gs pos="100000">
              <a:schemeClr val="accent5"/>
            </a:gs>
          </a:gsLst>
          <a:lin ang="13500032" scaled="0"/>
        </a:gra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6"/>
          <p:cNvSpPr>
            <a:spLocks noGrp="1"/>
          </p:cNvSpPr>
          <p:nvPr>
            <p:ph type="pic" idx="2"/>
          </p:nvPr>
        </p:nvSpPr>
        <p:spPr>
          <a:xfrm>
            <a:off x="4572000" y="799400"/>
            <a:ext cx="4114800" cy="3889500"/>
          </a:xfrm>
          <a:prstGeom prst="rect">
            <a:avLst/>
          </a:prstGeom>
          <a:noFill/>
          <a:ln>
            <a:noFill/>
          </a:ln>
        </p:spPr>
      </p:sp>
      <p:sp>
        <p:nvSpPr>
          <p:cNvPr id="582" name="Google Shape;582;p66"/>
          <p:cNvSpPr txBox="1">
            <a:spLocks noGrp="1"/>
          </p:cNvSpPr>
          <p:nvPr>
            <p:ph type="title"/>
          </p:nvPr>
        </p:nvSpPr>
        <p:spPr>
          <a:xfrm>
            <a:off x="457200" y="1160275"/>
            <a:ext cx="34290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3" name="Google Shape;583;p66"/>
          <p:cNvSpPr txBox="1">
            <a:spLocks noGrp="1"/>
          </p:cNvSpPr>
          <p:nvPr>
            <p:ph type="body" idx="1"/>
          </p:nvPr>
        </p:nvSpPr>
        <p:spPr>
          <a:xfrm>
            <a:off x="457200" y="2217800"/>
            <a:ext cx="3429000" cy="1761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84" name="Google Shape;584;p66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585" name="Google Shape;585;p66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6" name="Google Shape;586;p66"/>
          <p:cNvSpPr txBox="1">
            <a:spLocks noGrp="1"/>
          </p:cNvSpPr>
          <p:nvPr>
            <p:ph type="subTitle" idx="3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0">
          <p15:clr>
            <a:srgbClr val="FA7B17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SECTION_HEADER_2_2_1_1_1">
    <p:bg>
      <p:bgPr>
        <a:solidFill>
          <a:schemeClr val="dk2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7"/>
          <p:cNvSpPr txBox="1">
            <a:spLocks noGrp="1"/>
          </p:cNvSpPr>
          <p:nvPr>
            <p:ph type="title"/>
          </p:nvPr>
        </p:nvSpPr>
        <p:spPr>
          <a:xfrm>
            <a:off x="4572000" y="1159107"/>
            <a:ext cx="34290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9" name="Google Shape;589;p67"/>
          <p:cNvSpPr txBox="1">
            <a:spLocks noGrp="1"/>
          </p:cNvSpPr>
          <p:nvPr>
            <p:ph type="body" idx="1"/>
          </p:nvPr>
        </p:nvSpPr>
        <p:spPr>
          <a:xfrm>
            <a:off x="4572000" y="2223460"/>
            <a:ext cx="3429000" cy="1761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0" name="Google Shape;590;p67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591" name="Google Shape;591;p67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2" name="Google Shape;592;p67"/>
          <p:cNvSpPr txBox="1">
            <a:spLocks noGrp="1"/>
          </p:cNvSpPr>
          <p:nvPr>
            <p:ph type="subTitle" idx="2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93" name="Google Shape;593;p67"/>
          <p:cNvSpPr>
            <a:spLocks noGrp="1"/>
          </p:cNvSpPr>
          <p:nvPr>
            <p:ph type="pic" idx="3"/>
          </p:nvPr>
        </p:nvSpPr>
        <p:spPr>
          <a:xfrm>
            <a:off x="457200" y="797150"/>
            <a:ext cx="3429000" cy="434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SECTION_HEADER_2_2_1_1_1_1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8"/>
          <p:cNvSpPr>
            <a:spLocks noGrp="1"/>
          </p:cNvSpPr>
          <p:nvPr>
            <p:ph type="pic" idx="2"/>
          </p:nvPr>
        </p:nvSpPr>
        <p:spPr>
          <a:xfrm>
            <a:off x="5943600" y="0"/>
            <a:ext cx="3200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96" name="Google Shape;596;p68"/>
          <p:cNvSpPr txBox="1">
            <a:spLocks noGrp="1"/>
          </p:cNvSpPr>
          <p:nvPr>
            <p:ph type="title"/>
          </p:nvPr>
        </p:nvSpPr>
        <p:spPr>
          <a:xfrm>
            <a:off x="457200" y="998650"/>
            <a:ext cx="5091000" cy="138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7" name="Google Shape;597;p68"/>
          <p:cNvSpPr txBox="1">
            <a:spLocks noGrp="1"/>
          </p:cNvSpPr>
          <p:nvPr>
            <p:ph type="body" idx="1"/>
          </p:nvPr>
        </p:nvSpPr>
        <p:spPr>
          <a:xfrm>
            <a:off x="457200" y="3083250"/>
            <a:ext cx="2347800" cy="138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98" name="Google Shape;598;p68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599" name="Google Shape;599;p68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0" name="Google Shape;600;p68"/>
          <p:cNvSpPr txBox="1">
            <a:spLocks noGrp="1"/>
          </p:cNvSpPr>
          <p:nvPr>
            <p:ph type="subTitle" idx="3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601" name="Google Shape;601;p68"/>
          <p:cNvCxnSpPr/>
          <p:nvPr/>
        </p:nvCxnSpPr>
        <p:spPr>
          <a:xfrm>
            <a:off x="457200" y="2373073"/>
            <a:ext cx="5091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602;p68"/>
          <p:cNvCxnSpPr/>
          <p:nvPr/>
        </p:nvCxnSpPr>
        <p:spPr>
          <a:xfrm>
            <a:off x="457200" y="806695"/>
            <a:ext cx="5091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3" name="Google Shape;603;p68"/>
          <p:cNvCxnSpPr/>
          <p:nvPr/>
        </p:nvCxnSpPr>
        <p:spPr>
          <a:xfrm>
            <a:off x="457200" y="4686706"/>
            <a:ext cx="5091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4" name="Google Shape;604;p68"/>
          <p:cNvCxnSpPr>
            <a:stCxn id="596" idx="2"/>
          </p:cNvCxnSpPr>
          <p:nvPr/>
        </p:nvCxnSpPr>
        <p:spPr>
          <a:xfrm>
            <a:off x="3002700" y="2382250"/>
            <a:ext cx="0" cy="2311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68"/>
          <p:cNvSpPr txBox="1">
            <a:spLocks noGrp="1"/>
          </p:cNvSpPr>
          <p:nvPr>
            <p:ph type="subTitle" idx="4"/>
          </p:nvPr>
        </p:nvSpPr>
        <p:spPr>
          <a:xfrm>
            <a:off x="457200" y="2574190"/>
            <a:ext cx="23478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6" name="Google Shape;606;p68"/>
          <p:cNvSpPr txBox="1">
            <a:spLocks noGrp="1"/>
          </p:cNvSpPr>
          <p:nvPr>
            <p:ph type="body" idx="5"/>
          </p:nvPr>
        </p:nvSpPr>
        <p:spPr>
          <a:xfrm>
            <a:off x="3200400" y="3083250"/>
            <a:ext cx="2347800" cy="138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07" name="Google Shape;607;p68"/>
          <p:cNvSpPr txBox="1">
            <a:spLocks noGrp="1"/>
          </p:cNvSpPr>
          <p:nvPr>
            <p:ph type="subTitle" idx="6"/>
          </p:nvPr>
        </p:nvSpPr>
        <p:spPr>
          <a:xfrm>
            <a:off x="3200400" y="2574190"/>
            <a:ext cx="23478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95">
          <p15:clr>
            <a:srgbClr val="FA7B17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 1">
  <p:cSld name="SECTION_HEADER_2_2_1_1_1_1_1">
    <p:bg>
      <p:bgPr>
        <a:solidFill>
          <a:schemeClr val="lt2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9"/>
          <p:cNvSpPr>
            <a:spLocks noGrp="1"/>
          </p:cNvSpPr>
          <p:nvPr>
            <p:ph type="pic" idx="2"/>
          </p:nvPr>
        </p:nvSpPr>
        <p:spPr>
          <a:xfrm>
            <a:off x="5943600" y="0"/>
            <a:ext cx="3200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10" name="Google Shape;610;p69"/>
          <p:cNvSpPr txBox="1">
            <a:spLocks noGrp="1"/>
          </p:cNvSpPr>
          <p:nvPr>
            <p:ph type="title"/>
          </p:nvPr>
        </p:nvSpPr>
        <p:spPr>
          <a:xfrm>
            <a:off x="457200" y="998650"/>
            <a:ext cx="5091000" cy="138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sz="20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1" name="Google Shape;611;p69"/>
          <p:cNvSpPr txBox="1">
            <a:spLocks noGrp="1"/>
          </p:cNvSpPr>
          <p:nvPr>
            <p:ph type="body" idx="1"/>
          </p:nvPr>
        </p:nvSpPr>
        <p:spPr>
          <a:xfrm>
            <a:off x="457200" y="3083249"/>
            <a:ext cx="2347800" cy="138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2" name="Google Shape;612;p69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1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613" name="Google Shape;613;p69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4" name="Google Shape;614;p69"/>
          <p:cNvSpPr txBox="1">
            <a:spLocks noGrp="1"/>
          </p:cNvSpPr>
          <p:nvPr>
            <p:ph type="subTitle" idx="3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roxima Nova Semibold"/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615" name="Google Shape;615;p69"/>
          <p:cNvCxnSpPr/>
          <p:nvPr/>
        </p:nvCxnSpPr>
        <p:spPr>
          <a:xfrm>
            <a:off x="457200" y="2387423"/>
            <a:ext cx="509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6" name="Google Shape;616;p69"/>
          <p:cNvCxnSpPr/>
          <p:nvPr/>
        </p:nvCxnSpPr>
        <p:spPr>
          <a:xfrm>
            <a:off x="457200" y="806695"/>
            <a:ext cx="509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7" name="Google Shape;617;p69"/>
          <p:cNvCxnSpPr/>
          <p:nvPr/>
        </p:nvCxnSpPr>
        <p:spPr>
          <a:xfrm>
            <a:off x="457200" y="4686706"/>
            <a:ext cx="509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8" name="Google Shape;618;p69"/>
          <p:cNvCxnSpPr>
            <a:stCxn id="610" idx="2"/>
          </p:cNvCxnSpPr>
          <p:nvPr/>
        </p:nvCxnSpPr>
        <p:spPr>
          <a:xfrm>
            <a:off x="3002700" y="2382250"/>
            <a:ext cx="0" cy="230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9" name="Google Shape;619;p69"/>
          <p:cNvSpPr txBox="1">
            <a:spLocks noGrp="1"/>
          </p:cNvSpPr>
          <p:nvPr>
            <p:ph type="subTitle" idx="4"/>
          </p:nvPr>
        </p:nvSpPr>
        <p:spPr>
          <a:xfrm>
            <a:off x="457200" y="2574202"/>
            <a:ext cx="23478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69"/>
          <p:cNvSpPr txBox="1">
            <a:spLocks noGrp="1"/>
          </p:cNvSpPr>
          <p:nvPr>
            <p:ph type="body" idx="5"/>
          </p:nvPr>
        </p:nvSpPr>
        <p:spPr>
          <a:xfrm>
            <a:off x="3200400" y="3083249"/>
            <a:ext cx="2347800" cy="138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1" name="Google Shape;621;p69"/>
          <p:cNvSpPr txBox="1">
            <a:spLocks noGrp="1"/>
          </p:cNvSpPr>
          <p:nvPr>
            <p:ph type="subTitle" idx="6"/>
          </p:nvPr>
        </p:nvSpPr>
        <p:spPr>
          <a:xfrm>
            <a:off x="3200400" y="2574202"/>
            <a:ext cx="2347800" cy="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95">
          <p15:clr>
            <a:srgbClr val="FA7B17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SECTION_HEADER_2_2_1_1_1_1_2">
    <p:bg>
      <p:bgPr>
        <a:solidFill>
          <a:schemeClr val="l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0"/>
          <p:cNvSpPr txBox="1">
            <a:spLocks noGrp="1"/>
          </p:cNvSpPr>
          <p:nvPr>
            <p:ph type="title"/>
          </p:nvPr>
        </p:nvSpPr>
        <p:spPr>
          <a:xfrm>
            <a:off x="457200" y="1160273"/>
            <a:ext cx="34290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70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625" name="Google Shape;625;p70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6" name="Google Shape;626;p70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27" name="Google Shape;627;p70"/>
          <p:cNvSpPr txBox="1">
            <a:spLocks noGrp="1"/>
          </p:cNvSpPr>
          <p:nvPr>
            <p:ph type="body" idx="2"/>
          </p:nvPr>
        </p:nvSpPr>
        <p:spPr>
          <a:xfrm>
            <a:off x="5943600" y="2574200"/>
            <a:ext cx="2400300" cy="21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28" name="Google Shape;628;p70"/>
          <p:cNvSpPr txBox="1">
            <a:spLocks noGrp="1"/>
          </p:cNvSpPr>
          <p:nvPr>
            <p:ph type="subTitle" idx="3"/>
          </p:nvPr>
        </p:nvSpPr>
        <p:spPr>
          <a:xfrm>
            <a:off x="4572000" y="1160275"/>
            <a:ext cx="37719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629" name="Google Shape;629;p70"/>
          <p:cNvCxnSpPr/>
          <p:nvPr/>
        </p:nvCxnSpPr>
        <p:spPr>
          <a:xfrm>
            <a:off x="457200" y="806695"/>
            <a:ext cx="48084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0" name="Google Shape;630;p70"/>
          <p:cNvCxnSpPr/>
          <p:nvPr/>
        </p:nvCxnSpPr>
        <p:spPr>
          <a:xfrm>
            <a:off x="5257800" y="2218925"/>
            <a:ext cx="3922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1" name="Google Shape;631;p70"/>
          <p:cNvCxnSpPr/>
          <p:nvPr/>
        </p:nvCxnSpPr>
        <p:spPr>
          <a:xfrm>
            <a:off x="-11250" y="4832700"/>
            <a:ext cx="91665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2" name="Google Shape;632;p70"/>
          <p:cNvSpPr>
            <a:spLocks noGrp="1"/>
          </p:cNvSpPr>
          <p:nvPr>
            <p:ph type="pic" idx="4"/>
          </p:nvPr>
        </p:nvSpPr>
        <p:spPr>
          <a:xfrm>
            <a:off x="-11250" y="2226225"/>
            <a:ext cx="5257800" cy="246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SECTION_HEADER_2_2_1_1_1_1_2_1">
    <p:bg>
      <p:bgPr>
        <a:solidFill>
          <a:schemeClr val="accent5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1"/>
          <p:cNvSpPr>
            <a:spLocks noGrp="1"/>
          </p:cNvSpPr>
          <p:nvPr>
            <p:ph type="pic" idx="2"/>
          </p:nvPr>
        </p:nvSpPr>
        <p:spPr>
          <a:xfrm>
            <a:off x="0" y="0"/>
            <a:ext cx="5943600" cy="2916900"/>
          </a:xfrm>
          <a:prstGeom prst="rect">
            <a:avLst/>
          </a:prstGeom>
          <a:noFill/>
          <a:ln>
            <a:noFill/>
          </a:ln>
        </p:spPr>
      </p:sp>
      <p:sp>
        <p:nvSpPr>
          <p:cNvPr id="635" name="Google Shape;635;p71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71"/>
          <p:cNvSpPr txBox="1">
            <a:spLocks noGrp="1"/>
          </p:cNvSpPr>
          <p:nvPr>
            <p:ph type="title"/>
          </p:nvPr>
        </p:nvSpPr>
        <p:spPr>
          <a:xfrm>
            <a:off x="457200" y="3626950"/>
            <a:ext cx="41148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7" name="Google Shape;637;p71"/>
          <p:cNvSpPr txBox="1">
            <a:spLocks noGrp="1"/>
          </p:cNvSpPr>
          <p:nvPr>
            <p:ph type="body" idx="1"/>
          </p:nvPr>
        </p:nvSpPr>
        <p:spPr>
          <a:xfrm>
            <a:off x="6412200" y="1863750"/>
            <a:ext cx="2274600" cy="21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8" name="Google Shape;638;p71"/>
          <p:cNvSpPr txBox="1">
            <a:spLocks noGrp="1"/>
          </p:cNvSpPr>
          <p:nvPr>
            <p:ph type="subTitle" idx="3"/>
          </p:nvPr>
        </p:nvSpPr>
        <p:spPr>
          <a:xfrm>
            <a:off x="6412200" y="808525"/>
            <a:ext cx="22746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4 Bullets">
  <p:cSld name="CUSTOM_1_1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318100" y="2048375"/>
            <a:ext cx="18501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2"/>
          </p:nvPr>
        </p:nvSpPr>
        <p:spPr>
          <a:xfrm>
            <a:off x="2570625" y="2048375"/>
            <a:ext cx="18501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ubTitle" idx="3"/>
          </p:nvPr>
        </p:nvSpPr>
        <p:spPr>
          <a:xfrm>
            <a:off x="4823150" y="2048375"/>
            <a:ext cx="18501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4"/>
          </p:nvPr>
        </p:nvSpPr>
        <p:spPr>
          <a:xfrm>
            <a:off x="7075700" y="2048400"/>
            <a:ext cx="18501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5"/>
          </p:nvPr>
        </p:nvSpPr>
        <p:spPr>
          <a:xfrm>
            <a:off x="318088" y="3019639"/>
            <a:ext cx="1850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6"/>
          </p:nvPr>
        </p:nvSpPr>
        <p:spPr>
          <a:xfrm>
            <a:off x="2570621" y="3019639"/>
            <a:ext cx="1850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7"/>
          </p:nvPr>
        </p:nvSpPr>
        <p:spPr>
          <a:xfrm>
            <a:off x="4823138" y="3019639"/>
            <a:ext cx="1850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8"/>
          </p:nvPr>
        </p:nvSpPr>
        <p:spPr>
          <a:xfrm>
            <a:off x="7075688" y="3019639"/>
            <a:ext cx="1850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SECTION_HEADER_2_2_1_1_1_2">
    <p:bg>
      <p:bgPr>
        <a:solidFill>
          <a:schemeClr val="dk2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72"/>
          <p:cNvSpPr>
            <a:spLocks noGrp="1"/>
          </p:cNvSpPr>
          <p:nvPr>
            <p:ph type="pic" idx="2"/>
          </p:nvPr>
        </p:nvSpPr>
        <p:spPr>
          <a:xfrm>
            <a:off x="457200" y="797150"/>
            <a:ext cx="3429000" cy="3887100"/>
          </a:xfrm>
          <a:prstGeom prst="rect">
            <a:avLst/>
          </a:prstGeom>
          <a:noFill/>
          <a:ln>
            <a:noFill/>
          </a:ln>
        </p:spPr>
      </p:sp>
      <p:sp>
        <p:nvSpPr>
          <p:cNvPr id="641" name="Google Shape;641;p72"/>
          <p:cNvSpPr txBox="1">
            <a:spLocks noGrp="1"/>
          </p:cNvSpPr>
          <p:nvPr>
            <p:ph type="title"/>
          </p:nvPr>
        </p:nvSpPr>
        <p:spPr>
          <a:xfrm>
            <a:off x="3543300" y="1159100"/>
            <a:ext cx="41148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2" name="Google Shape;642;p72"/>
          <p:cNvSpPr txBox="1">
            <a:spLocks noGrp="1"/>
          </p:cNvSpPr>
          <p:nvPr>
            <p:ph type="body" idx="1"/>
          </p:nvPr>
        </p:nvSpPr>
        <p:spPr>
          <a:xfrm>
            <a:off x="4572000" y="2571750"/>
            <a:ext cx="3086100" cy="14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3" name="Google Shape;643;p72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644" name="Google Shape;644;p72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5" name="Google Shape;645;p72"/>
          <p:cNvSpPr txBox="1">
            <a:spLocks noGrp="1"/>
          </p:cNvSpPr>
          <p:nvPr>
            <p:ph type="subTitle" idx="3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32">
          <p15:clr>
            <a:srgbClr val="FA7B17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SECTION_HEADER_2_2_1_1_1_2_1">
    <p:bg>
      <p:bgPr>
        <a:solidFill>
          <a:schemeClr val="lt2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73"/>
          <p:cNvSpPr>
            <a:spLocks noGrp="1"/>
          </p:cNvSpPr>
          <p:nvPr>
            <p:ph type="pic" idx="2"/>
          </p:nvPr>
        </p:nvSpPr>
        <p:spPr>
          <a:xfrm>
            <a:off x="0" y="797150"/>
            <a:ext cx="3543300" cy="3887100"/>
          </a:xfrm>
          <a:prstGeom prst="rect">
            <a:avLst/>
          </a:prstGeom>
          <a:noFill/>
          <a:ln>
            <a:noFill/>
          </a:ln>
        </p:spPr>
      </p:sp>
      <p:sp>
        <p:nvSpPr>
          <p:cNvPr id="648" name="Google Shape;648;p73"/>
          <p:cNvSpPr txBox="1">
            <a:spLocks noGrp="1"/>
          </p:cNvSpPr>
          <p:nvPr>
            <p:ph type="title"/>
          </p:nvPr>
        </p:nvSpPr>
        <p:spPr>
          <a:xfrm>
            <a:off x="4572000" y="799400"/>
            <a:ext cx="3429000" cy="73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9" name="Google Shape;649;p73"/>
          <p:cNvSpPr txBox="1">
            <a:spLocks noGrp="1"/>
          </p:cNvSpPr>
          <p:nvPr>
            <p:ph type="body" idx="1"/>
          </p:nvPr>
        </p:nvSpPr>
        <p:spPr>
          <a:xfrm>
            <a:off x="4572000" y="2228875"/>
            <a:ext cx="3429000" cy="7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0" name="Google Shape;650;p73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8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51" name="Google Shape;651;p73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8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8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8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8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8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8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8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8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2" name="Google Shape;652;p73"/>
          <p:cNvSpPr txBox="1">
            <a:spLocks noGrp="1"/>
          </p:cNvSpPr>
          <p:nvPr>
            <p:ph type="subTitle" idx="3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3" name="Google Shape;653;p73"/>
          <p:cNvSpPr txBox="1">
            <a:spLocks noGrp="1"/>
          </p:cNvSpPr>
          <p:nvPr>
            <p:ph type="body" idx="4"/>
          </p:nvPr>
        </p:nvSpPr>
        <p:spPr>
          <a:xfrm>
            <a:off x="4572000" y="3096942"/>
            <a:ext cx="3429000" cy="7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4" name="Google Shape;654;p73"/>
          <p:cNvSpPr txBox="1">
            <a:spLocks noGrp="1"/>
          </p:cNvSpPr>
          <p:nvPr>
            <p:ph type="body" idx="5"/>
          </p:nvPr>
        </p:nvSpPr>
        <p:spPr>
          <a:xfrm>
            <a:off x="4572000" y="3965009"/>
            <a:ext cx="3429000" cy="7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5" name="Google Shape;655;p73"/>
          <p:cNvSpPr txBox="1">
            <a:spLocks noGrp="1"/>
          </p:cNvSpPr>
          <p:nvPr>
            <p:ph type="subTitle" idx="6"/>
          </p:nvPr>
        </p:nvSpPr>
        <p:spPr>
          <a:xfrm>
            <a:off x="3886200" y="2228863"/>
            <a:ext cx="685800" cy="366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56" name="Google Shape;656;p73"/>
          <p:cNvSpPr txBox="1">
            <a:spLocks noGrp="1"/>
          </p:cNvSpPr>
          <p:nvPr>
            <p:ph type="subTitle" idx="7"/>
          </p:nvPr>
        </p:nvSpPr>
        <p:spPr>
          <a:xfrm>
            <a:off x="3886200" y="3096929"/>
            <a:ext cx="685800" cy="366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57" name="Google Shape;657;p73"/>
          <p:cNvSpPr txBox="1">
            <a:spLocks noGrp="1"/>
          </p:cNvSpPr>
          <p:nvPr>
            <p:ph type="subTitle" idx="8"/>
          </p:nvPr>
        </p:nvSpPr>
        <p:spPr>
          <a:xfrm>
            <a:off x="3886200" y="3964996"/>
            <a:ext cx="685800" cy="366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SECTION_HEADER_2_3">
    <p:bg>
      <p:bgPr>
        <a:solidFill>
          <a:schemeClr val="lt2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4"/>
          <p:cNvSpPr>
            <a:spLocks noGrp="1"/>
          </p:cNvSpPr>
          <p:nvPr>
            <p:ph type="pic" idx="2"/>
          </p:nvPr>
        </p:nvSpPr>
        <p:spPr>
          <a:xfrm>
            <a:off x="602650" y="1863775"/>
            <a:ext cx="1371600" cy="1411500"/>
          </a:xfrm>
          <a:prstGeom prst="rect">
            <a:avLst/>
          </a:prstGeom>
          <a:noFill/>
          <a:ln>
            <a:noFill/>
          </a:ln>
        </p:spPr>
      </p:sp>
      <p:sp>
        <p:nvSpPr>
          <p:cNvPr id="660" name="Google Shape;660;p74"/>
          <p:cNvSpPr>
            <a:spLocks noGrp="1"/>
          </p:cNvSpPr>
          <p:nvPr>
            <p:ph type="pic" idx="3"/>
          </p:nvPr>
        </p:nvSpPr>
        <p:spPr>
          <a:xfrm>
            <a:off x="2678925" y="1863775"/>
            <a:ext cx="1371600" cy="1411500"/>
          </a:xfrm>
          <a:prstGeom prst="rect">
            <a:avLst/>
          </a:prstGeom>
          <a:noFill/>
          <a:ln>
            <a:noFill/>
          </a:ln>
        </p:spPr>
      </p:sp>
      <p:sp>
        <p:nvSpPr>
          <p:cNvPr id="661" name="Google Shape;661;p74"/>
          <p:cNvSpPr>
            <a:spLocks noGrp="1"/>
          </p:cNvSpPr>
          <p:nvPr>
            <p:ph type="pic" idx="4"/>
          </p:nvPr>
        </p:nvSpPr>
        <p:spPr>
          <a:xfrm>
            <a:off x="4736325" y="1863775"/>
            <a:ext cx="1371600" cy="1411500"/>
          </a:xfrm>
          <a:prstGeom prst="rect">
            <a:avLst/>
          </a:prstGeom>
          <a:noFill/>
          <a:ln>
            <a:noFill/>
          </a:ln>
        </p:spPr>
      </p:sp>
      <p:sp>
        <p:nvSpPr>
          <p:cNvPr id="662" name="Google Shape;662;p74"/>
          <p:cNvSpPr>
            <a:spLocks noGrp="1"/>
          </p:cNvSpPr>
          <p:nvPr>
            <p:ph type="pic" idx="5"/>
          </p:nvPr>
        </p:nvSpPr>
        <p:spPr>
          <a:xfrm>
            <a:off x="6793725" y="1863775"/>
            <a:ext cx="1371600" cy="1411500"/>
          </a:xfrm>
          <a:prstGeom prst="rect">
            <a:avLst/>
          </a:prstGeom>
          <a:noFill/>
          <a:ln>
            <a:noFill/>
          </a:ln>
        </p:spPr>
      </p:sp>
      <p:sp>
        <p:nvSpPr>
          <p:cNvPr id="663" name="Google Shape;663;p74"/>
          <p:cNvSpPr txBox="1">
            <a:spLocks noGrp="1"/>
          </p:cNvSpPr>
          <p:nvPr>
            <p:ph type="title"/>
          </p:nvPr>
        </p:nvSpPr>
        <p:spPr>
          <a:xfrm>
            <a:off x="457200" y="799389"/>
            <a:ext cx="56319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74"/>
          <p:cNvSpPr txBox="1">
            <a:spLocks noGrp="1"/>
          </p:cNvSpPr>
          <p:nvPr>
            <p:ph type="subTitle" idx="1"/>
          </p:nvPr>
        </p:nvSpPr>
        <p:spPr>
          <a:xfrm>
            <a:off x="421275" y="3105150"/>
            <a:ext cx="17721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65" name="Google Shape;665;p74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666" name="Google Shape;666;p74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7" name="Google Shape;667;p74"/>
          <p:cNvSpPr txBox="1">
            <a:spLocks noGrp="1"/>
          </p:cNvSpPr>
          <p:nvPr>
            <p:ph type="subTitle" idx="6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68" name="Google Shape;668;p74"/>
          <p:cNvSpPr txBox="1">
            <a:spLocks noGrp="1"/>
          </p:cNvSpPr>
          <p:nvPr>
            <p:ph type="subTitle" idx="7"/>
          </p:nvPr>
        </p:nvSpPr>
        <p:spPr>
          <a:xfrm>
            <a:off x="457200" y="3513700"/>
            <a:ext cx="17721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74"/>
          <p:cNvSpPr txBox="1">
            <a:spLocks noGrp="1"/>
          </p:cNvSpPr>
          <p:nvPr>
            <p:ph type="subTitle" idx="8"/>
          </p:nvPr>
        </p:nvSpPr>
        <p:spPr>
          <a:xfrm>
            <a:off x="2478675" y="3105150"/>
            <a:ext cx="17721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70" name="Google Shape;670;p74"/>
          <p:cNvSpPr txBox="1">
            <a:spLocks noGrp="1"/>
          </p:cNvSpPr>
          <p:nvPr>
            <p:ph type="subTitle" idx="9"/>
          </p:nvPr>
        </p:nvSpPr>
        <p:spPr>
          <a:xfrm>
            <a:off x="2514600" y="3513700"/>
            <a:ext cx="17721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1" name="Google Shape;671;p74"/>
          <p:cNvSpPr txBox="1">
            <a:spLocks noGrp="1"/>
          </p:cNvSpPr>
          <p:nvPr>
            <p:ph type="subTitle" idx="13"/>
          </p:nvPr>
        </p:nvSpPr>
        <p:spPr>
          <a:xfrm>
            <a:off x="4536075" y="3105150"/>
            <a:ext cx="17721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72" name="Google Shape;672;p74"/>
          <p:cNvSpPr txBox="1">
            <a:spLocks noGrp="1"/>
          </p:cNvSpPr>
          <p:nvPr>
            <p:ph type="subTitle" idx="14"/>
          </p:nvPr>
        </p:nvSpPr>
        <p:spPr>
          <a:xfrm>
            <a:off x="4572000" y="3513700"/>
            <a:ext cx="17721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3" name="Google Shape;673;p74"/>
          <p:cNvSpPr txBox="1">
            <a:spLocks noGrp="1"/>
          </p:cNvSpPr>
          <p:nvPr>
            <p:ph type="subTitle" idx="15"/>
          </p:nvPr>
        </p:nvSpPr>
        <p:spPr>
          <a:xfrm>
            <a:off x="6593475" y="3105150"/>
            <a:ext cx="17721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roxima Nova Semibold"/>
              <a:buNone/>
              <a:defRPr sz="20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74" name="Google Shape;674;p74"/>
          <p:cNvSpPr txBox="1">
            <a:spLocks noGrp="1"/>
          </p:cNvSpPr>
          <p:nvPr>
            <p:ph type="subTitle" idx="16"/>
          </p:nvPr>
        </p:nvSpPr>
        <p:spPr>
          <a:xfrm>
            <a:off x="6629400" y="3513700"/>
            <a:ext cx="17721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72">
          <p15:clr>
            <a:srgbClr val="FA7B17"/>
          </p15:clr>
        </p15:guide>
        <p15:guide id="2" pos="1404">
          <p15:clr>
            <a:srgbClr val="FA7B17"/>
          </p15:clr>
        </p15:guide>
        <p15:guide id="3" pos="380">
          <p15:clr>
            <a:srgbClr val="FA7B17"/>
          </p15:clr>
        </p15:guide>
        <p15:guide id="4" pos="5289">
          <p15:clr>
            <a:srgbClr val="FA7B17"/>
          </p15:clr>
        </p15:guide>
        <p15:guide id="5" pos="2700">
          <p15:clr>
            <a:srgbClr val="FA7B17"/>
          </p15:clr>
        </p15:guide>
        <p15:guide id="6" pos="2972">
          <p15:clr>
            <a:srgbClr val="FA7B17"/>
          </p15:clr>
        </p15:guide>
        <p15:guide id="7" pos="3996">
          <p15:clr>
            <a:srgbClr val="FA7B17"/>
          </p15:clr>
        </p15:guide>
        <p15:guide id="8" pos="4264">
          <p15:clr>
            <a:srgbClr val="FA7B17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SECTION_HEADER_2_2_1_1_1_2_2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5"/>
          <p:cNvSpPr>
            <a:spLocks noGrp="1"/>
          </p:cNvSpPr>
          <p:nvPr>
            <p:ph type="pic" idx="2"/>
          </p:nvPr>
        </p:nvSpPr>
        <p:spPr>
          <a:xfrm>
            <a:off x="1828800" y="-7350"/>
            <a:ext cx="7315200" cy="5151000"/>
          </a:xfrm>
          <a:prstGeom prst="rect">
            <a:avLst/>
          </a:prstGeom>
          <a:noFill/>
          <a:ln>
            <a:noFill/>
          </a:ln>
        </p:spPr>
      </p:sp>
      <p:sp>
        <p:nvSpPr>
          <p:cNvPr id="677" name="Google Shape;677;p75"/>
          <p:cNvSpPr/>
          <p:nvPr/>
        </p:nvSpPr>
        <p:spPr>
          <a:xfrm rot="5400000">
            <a:off x="-571500" y="0"/>
            <a:ext cx="5143500" cy="5143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75"/>
          <p:cNvSpPr txBox="1">
            <a:spLocks noGrp="1"/>
          </p:cNvSpPr>
          <p:nvPr>
            <p:ph type="title"/>
          </p:nvPr>
        </p:nvSpPr>
        <p:spPr>
          <a:xfrm>
            <a:off x="457200" y="799400"/>
            <a:ext cx="27432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9" name="Google Shape;679;p75"/>
          <p:cNvSpPr txBox="1">
            <a:spLocks noGrp="1"/>
          </p:cNvSpPr>
          <p:nvPr>
            <p:ph type="body" idx="1"/>
          </p:nvPr>
        </p:nvSpPr>
        <p:spPr>
          <a:xfrm>
            <a:off x="457200" y="2577425"/>
            <a:ext cx="2743200" cy="14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0" name="Google Shape;680;p75"/>
          <p:cNvSpPr txBox="1">
            <a:spLocks noGrp="1"/>
          </p:cNvSpPr>
          <p:nvPr>
            <p:ph type="subTitle" idx="3"/>
          </p:nvPr>
        </p:nvSpPr>
        <p:spPr>
          <a:xfrm>
            <a:off x="457200" y="2217725"/>
            <a:ext cx="27432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SECTION_HEADER_2_2_1_1_1_2_2_1">
    <p:bg>
      <p:bgPr>
        <a:solidFill>
          <a:schemeClr val="accent5"/>
        </a:solidFill>
        <a:effectLst/>
      </p:bgPr>
    </p:bg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76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76"/>
          <p:cNvSpPr txBox="1">
            <a:spLocks noGrp="1"/>
          </p:cNvSpPr>
          <p:nvPr>
            <p:ph type="title"/>
          </p:nvPr>
        </p:nvSpPr>
        <p:spPr>
          <a:xfrm>
            <a:off x="457200" y="799400"/>
            <a:ext cx="3429000" cy="10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4" name="Google Shape;684;p76"/>
          <p:cNvSpPr txBox="1">
            <a:spLocks noGrp="1"/>
          </p:cNvSpPr>
          <p:nvPr>
            <p:ph type="body" idx="1"/>
          </p:nvPr>
        </p:nvSpPr>
        <p:spPr>
          <a:xfrm>
            <a:off x="457200" y="3274100"/>
            <a:ext cx="3429000" cy="14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5" name="Google Shape;685;p76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686" name="Google Shape;686;p76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7" name="Google Shape;687;p76"/>
          <p:cNvSpPr txBox="1">
            <a:spLocks noGrp="1"/>
          </p:cNvSpPr>
          <p:nvPr>
            <p:ph type="subTitle" idx="2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88" name="Google Shape;688;p76"/>
          <p:cNvSpPr txBox="1">
            <a:spLocks noGrp="1"/>
          </p:cNvSpPr>
          <p:nvPr>
            <p:ph type="subTitle" idx="3"/>
          </p:nvPr>
        </p:nvSpPr>
        <p:spPr>
          <a:xfrm>
            <a:off x="457200" y="2914400"/>
            <a:ext cx="34290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89" name="Google Shape;689;p76"/>
          <p:cNvSpPr>
            <a:spLocks noGrp="1"/>
          </p:cNvSpPr>
          <p:nvPr>
            <p:ph type="pic" idx="4"/>
          </p:nvPr>
        </p:nvSpPr>
        <p:spPr>
          <a:xfrm>
            <a:off x="5257800" y="795975"/>
            <a:ext cx="3442200" cy="3890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Paragraphs + Image">
  <p:cSld name="SECTION_HEADER_2_2_1_1_1_2_1_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77"/>
          <p:cNvSpPr/>
          <p:nvPr/>
        </p:nvSpPr>
        <p:spPr>
          <a:xfrm>
            <a:off x="0" y="-7700"/>
            <a:ext cx="1692300" cy="515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7"/>
          <p:cNvSpPr>
            <a:spLocks noGrp="1"/>
          </p:cNvSpPr>
          <p:nvPr>
            <p:ph type="pic" idx="2"/>
          </p:nvPr>
        </p:nvSpPr>
        <p:spPr>
          <a:xfrm>
            <a:off x="1692300" y="-9275"/>
            <a:ext cx="2545800" cy="5152800"/>
          </a:xfrm>
          <a:prstGeom prst="rect">
            <a:avLst/>
          </a:prstGeom>
          <a:noFill/>
          <a:ln>
            <a:noFill/>
          </a:ln>
        </p:spPr>
      </p:sp>
      <p:sp>
        <p:nvSpPr>
          <p:cNvPr id="693" name="Google Shape;693;p77"/>
          <p:cNvSpPr txBox="1">
            <a:spLocks noGrp="1"/>
          </p:cNvSpPr>
          <p:nvPr>
            <p:ph type="title"/>
          </p:nvPr>
        </p:nvSpPr>
        <p:spPr>
          <a:xfrm rot="-5400000">
            <a:off x="-939900" y="2553800"/>
            <a:ext cx="3529800" cy="73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4" name="Google Shape;694;p77"/>
          <p:cNvSpPr txBox="1">
            <a:spLocks noGrp="1"/>
          </p:cNvSpPr>
          <p:nvPr>
            <p:ph type="body" idx="1"/>
          </p:nvPr>
        </p:nvSpPr>
        <p:spPr>
          <a:xfrm>
            <a:off x="5257800" y="1080500"/>
            <a:ext cx="3429000" cy="7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95" name="Google Shape;695;p77"/>
          <p:cNvSpPr txBox="1">
            <a:spLocks noGrp="1"/>
          </p:cNvSpPr>
          <p:nvPr>
            <p:ph type="body" idx="3"/>
          </p:nvPr>
        </p:nvSpPr>
        <p:spPr>
          <a:xfrm>
            <a:off x="5257800" y="2481901"/>
            <a:ext cx="3429000" cy="7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96" name="Google Shape;696;p77"/>
          <p:cNvSpPr txBox="1">
            <a:spLocks noGrp="1"/>
          </p:cNvSpPr>
          <p:nvPr>
            <p:ph type="body" idx="4"/>
          </p:nvPr>
        </p:nvSpPr>
        <p:spPr>
          <a:xfrm>
            <a:off x="5257800" y="3888849"/>
            <a:ext cx="3429000" cy="7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97" name="Google Shape;697;p77"/>
          <p:cNvSpPr txBox="1">
            <a:spLocks noGrp="1"/>
          </p:cNvSpPr>
          <p:nvPr>
            <p:ph type="subTitle" idx="5"/>
          </p:nvPr>
        </p:nvSpPr>
        <p:spPr>
          <a:xfrm>
            <a:off x="5257875" y="802375"/>
            <a:ext cx="34290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98" name="Google Shape;698;p77"/>
          <p:cNvSpPr txBox="1">
            <a:spLocks noGrp="1"/>
          </p:cNvSpPr>
          <p:nvPr>
            <p:ph type="subTitle" idx="6"/>
          </p:nvPr>
        </p:nvSpPr>
        <p:spPr>
          <a:xfrm>
            <a:off x="5257875" y="2211000"/>
            <a:ext cx="34290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99" name="Google Shape;699;p77"/>
          <p:cNvSpPr txBox="1">
            <a:spLocks noGrp="1"/>
          </p:cNvSpPr>
          <p:nvPr>
            <p:ph type="subTitle" idx="7"/>
          </p:nvPr>
        </p:nvSpPr>
        <p:spPr>
          <a:xfrm>
            <a:off x="5257875" y="3617946"/>
            <a:ext cx="34290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00" name="Google Shape;700;p77"/>
          <p:cNvSpPr/>
          <p:nvPr/>
        </p:nvSpPr>
        <p:spPr>
          <a:xfrm>
            <a:off x="4571400" y="700675"/>
            <a:ext cx="483600" cy="48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77"/>
          <p:cNvSpPr/>
          <p:nvPr/>
        </p:nvSpPr>
        <p:spPr>
          <a:xfrm>
            <a:off x="4571400" y="2109300"/>
            <a:ext cx="483600" cy="48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77"/>
          <p:cNvSpPr/>
          <p:nvPr/>
        </p:nvSpPr>
        <p:spPr>
          <a:xfrm>
            <a:off x="4571400" y="3517925"/>
            <a:ext cx="483600" cy="48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Paragraphs + Image">
  <p:cSld name="SECTION_HEADER_2_2_1_1_1_2_1_1_1">
    <p:bg>
      <p:bgPr>
        <a:solidFill>
          <a:schemeClr val="dk2"/>
        </a:solidFill>
        <a:effectLst/>
      </p:bgPr>
    </p:bg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78"/>
          <p:cNvSpPr txBox="1">
            <a:spLocks noGrp="1"/>
          </p:cNvSpPr>
          <p:nvPr>
            <p:ph type="title"/>
          </p:nvPr>
        </p:nvSpPr>
        <p:spPr>
          <a:xfrm>
            <a:off x="457200" y="805950"/>
            <a:ext cx="3429000" cy="70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5" name="Google Shape;705;p78"/>
          <p:cNvSpPr txBox="1">
            <a:spLocks noGrp="1"/>
          </p:cNvSpPr>
          <p:nvPr>
            <p:ph type="body" idx="1"/>
          </p:nvPr>
        </p:nvSpPr>
        <p:spPr>
          <a:xfrm>
            <a:off x="457175" y="2143948"/>
            <a:ext cx="3429000" cy="6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6" name="Google Shape;706;p78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707" name="Google Shape;707;p78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8" name="Google Shape;708;p78"/>
          <p:cNvSpPr txBox="1">
            <a:spLocks noGrp="1"/>
          </p:cNvSpPr>
          <p:nvPr>
            <p:ph type="subTitle" idx="2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09" name="Google Shape;709;p78"/>
          <p:cNvSpPr txBox="1">
            <a:spLocks noGrp="1"/>
          </p:cNvSpPr>
          <p:nvPr>
            <p:ph type="subTitle" idx="3"/>
          </p:nvPr>
        </p:nvSpPr>
        <p:spPr>
          <a:xfrm>
            <a:off x="457225" y="1863750"/>
            <a:ext cx="34290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10" name="Google Shape;710;p78"/>
          <p:cNvSpPr txBox="1">
            <a:spLocks noGrp="1"/>
          </p:cNvSpPr>
          <p:nvPr>
            <p:ph type="body" idx="4"/>
          </p:nvPr>
        </p:nvSpPr>
        <p:spPr>
          <a:xfrm>
            <a:off x="457175" y="3180448"/>
            <a:ext cx="3429000" cy="6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1" name="Google Shape;711;p78"/>
          <p:cNvSpPr txBox="1">
            <a:spLocks noGrp="1"/>
          </p:cNvSpPr>
          <p:nvPr>
            <p:ph type="subTitle" idx="5"/>
          </p:nvPr>
        </p:nvSpPr>
        <p:spPr>
          <a:xfrm>
            <a:off x="457225" y="2900250"/>
            <a:ext cx="34290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12" name="Google Shape;712;p78"/>
          <p:cNvSpPr txBox="1">
            <a:spLocks noGrp="1"/>
          </p:cNvSpPr>
          <p:nvPr>
            <p:ph type="body" idx="6"/>
          </p:nvPr>
        </p:nvSpPr>
        <p:spPr>
          <a:xfrm>
            <a:off x="457175" y="4216948"/>
            <a:ext cx="3429000" cy="6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3" name="Google Shape;713;p78"/>
          <p:cNvSpPr txBox="1">
            <a:spLocks noGrp="1"/>
          </p:cNvSpPr>
          <p:nvPr>
            <p:ph type="subTitle" idx="7"/>
          </p:nvPr>
        </p:nvSpPr>
        <p:spPr>
          <a:xfrm>
            <a:off x="457225" y="3936750"/>
            <a:ext cx="34290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14" name="Google Shape;714;p78"/>
          <p:cNvSpPr>
            <a:spLocks noGrp="1"/>
          </p:cNvSpPr>
          <p:nvPr>
            <p:ph type="pic" idx="8"/>
          </p:nvPr>
        </p:nvSpPr>
        <p:spPr>
          <a:xfrm>
            <a:off x="4572000" y="797150"/>
            <a:ext cx="4114800" cy="3887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Paragraphs + Image 1">
  <p:cSld name="SECTION_HEADER_2_2_1_1_1_2_1_1_1_1">
    <p:bg>
      <p:bgPr>
        <a:solidFill>
          <a:schemeClr val="accent5"/>
        </a:solid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9"/>
          <p:cNvSpPr txBox="1">
            <a:spLocks noGrp="1"/>
          </p:cNvSpPr>
          <p:nvPr>
            <p:ph type="title"/>
          </p:nvPr>
        </p:nvSpPr>
        <p:spPr>
          <a:xfrm>
            <a:off x="457200" y="799400"/>
            <a:ext cx="5486400" cy="715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7" name="Google Shape;717;p79"/>
          <p:cNvSpPr txBox="1">
            <a:spLocks noGrp="1"/>
          </p:cNvSpPr>
          <p:nvPr>
            <p:ph type="body" idx="1"/>
          </p:nvPr>
        </p:nvSpPr>
        <p:spPr>
          <a:xfrm>
            <a:off x="457175" y="2143949"/>
            <a:ext cx="2400300" cy="6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18" name="Google Shape;718;p79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719" name="Google Shape;719;p79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0" name="Google Shape;720;p79"/>
          <p:cNvSpPr txBox="1">
            <a:spLocks noGrp="1"/>
          </p:cNvSpPr>
          <p:nvPr>
            <p:ph type="subTitle" idx="2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21" name="Google Shape;721;p79"/>
          <p:cNvSpPr txBox="1">
            <a:spLocks noGrp="1"/>
          </p:cNvSpPr>
          <p:nvPr>
            <p:ph type="subTitle" idx="3"/>
          </p:nvPr>
        </p:nvSpPr>
        <p:spPr>
          <a:xfrm>
            <a:off x="457210" y="1863750"/>
            <a:ext cx="24003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22" name="Google Shape;722;p79"/>
          <p:cNvSpPr txBox="1">
            <a:spLocks noGrp="1"/>
          </p:cNvSpPr>
          <p:nvPr>
            <p:ph type="body" idx="4"/>
          </p:nvPr>
        </p:nvSpPr>
        <p:spPr>
          <a:xfrm>
            <a:off x="457175" y="3555425"/>
            <a:ext cx="2400300" cy="6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23" name="Google Shape;723;p79"/>
          <p:cNvSpPr txBox="1">
            <a:spLocks noGrp="1"/>
          </p:cNvSpPr>
          <p:nvPr>
            <p:ph type="subTitle" idx="5"/>
          </p:nvPr>
        </p:nvSpPr>
        <p:spPr>
          <a:xfrm>
            <a:off x="457210" y="3275226"/>
            <a:ext cx="24003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24" name="Google Shape;724;p79"/>
          <p:cNvSpPr txBox="1">
            <a:spLocks noGrp="1"/>
          </p:cNvSpPr>
          <p:nvPr>
            <p:ph type="body" idx="6"/>
          </p:nvPr>
        </p:nvSpPr>
        <p:spPr>
          <a:xfrm>
            <a:off x="3543302" y="2143949"/>
            <a:ext cx="2400300" cy="6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25" name="Google Shape;725;p79"/>
          <p:cNvSpPr txBox="1">
            <a:spLocks noGrp="1"/>
          </p:cNvSpPr>
          <p:nvPr>
            <p:ph type="subTitle" idx="7"/>
          </p:nvPr>
        </p:nvSpPr>
        <p:spPr>
          <a:xfrm>
            <a:off x="3543337" y="1863750"/>
            <a:ext cx="24003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26" name="Google Shape;726;p79"/>
          <p:cNvSpPr txBox="1">
            <a:spLocks noGrp="1"/>
          </p:cNvSpPr>
          <p:nvPr>
            <p:ph type="body" idx="8"/>
          </p:nvPr>
        </p:nvSpPr>
        <p:spPr>
          <a:xfrm>
            <a:off x="3543302" y="3555425"/>
            <a:ext cx="2400300" cy="6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27" name="Google Shape;727;p79"/>
          <p:cNvSpPr txBox="1">
            <a:spLocks noGrp="1"/>
          </p:cNvSpPr>
          <p:nvPr>
            <p:ph type="subTitle" idx="9"/>
          </p:nvPr>
        </p:nvSpPr>
        <p:spPr>
          <a:xfrm>
            <a:off x="3543337" y="3275226"/>
            <a:ext cx="24003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roxima Nova Semibold"/>
              <a:buNone/>
              <a:defRPr sz="15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28" name="Google Shape;728;p79"/>
          <p:cNvSpPr>
            <a:spLocks noGrp="1"/>
          </p:cNvSpPr>
          <p:nvPr>
            <p:ph type="pic" idx="13"/>
          </p:nvPr>
        </p:nvSpPr>
        <p:spPr>
          <a:xfrm>
            <a:off x="6629350" y="797150"/>
            <a:ext cx="2057400" cy="3887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Paragraphs + Image 1 1">
  <p:cSld name="SECTION_HEADER_2_2_1_1_1_2_1_1_1_1_1">
    <p:bg>
      <p:bgPr>
        <a:solidFill>
          <a:schemeClr val="accent5"/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0"/>
          <p:cNvSpPr/>
          <p:nvPr/>
        </p:nvSpPr>
        <p:spPr>
          <a:xfrm>
            <a:off x="0" y="2572350"/>
            <a:ext cx="9153600" cy="257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80"/>
          <p:cNvSpPr txBox="1">
            <a:spLocks noGrp="1"/>
          </p:cNvSpPr>
          <p:nvPr>
            <p:ph type="title"/>
          </p:nvPr>
        </p:nvSpPr>
        <p:spPr>
          <a:xfrm>
            <a:off x="457200" y="799400"/>
            <a:ext cx="54864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2" name="Google Shape;732;p80"/>
          <p:cNvSpPr txBox="1">
            <a:spLocks noGrp="1"/>
          </p:cNvSpPr>
          <p:nvPr>
            <p:ph type="body" idx="1"/>
          </p:nvPr>
        </p:nvSpPr>
        <p:spPr>
          <a:xfrm>
            <a:off x="457175" y="3902500"/>
            <a:ext cx="2400300" cy="8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3" name="Google Shape;733;p80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734" name="Google Shape;734;p80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5" name="Google Shape;735;p80"/>
          <p:cNvSpPr txBox="1">
            <a:spLocks noGrp="1"/>
          </p:cNvSpPr>
          <p:nvPr>
            <p:ph type="subTitle" idx="2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36" name="Google Shape;736;p80"/>
          <p:cNvSpPr txBox="1">
            <a:spLocks noGrp="1"/>
          </p:cNvSpPr>
          <p:nvPr>
            <p:ph type="subTitle" idx="3"/>
          </p:nvPr>
        </p:nvSpPr>
        <p:spPr>
          <a:xfrm>
            <a:off x="457200" y="3617800"/>
            <a:ext cx="24003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37" name="Google Shape;737;p80"/>
          <p:cNvSpPr txBox="1">
            <a:spLocks noGrp="1"/>
          </p:cNvSpPr>
          <p:nvPr>
            <p:ph type="body" idx="4"/>
          </p:nvPr>
        </p:nvSpPr>
        <p:spPr>
          <a:xfrm>
            <a:off x="5943650" y="3902501"/>
            <a:ext cx="2400300" cy="8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8" name="Google Shape;738;p80"/>
          <p:cNvSpPr txBox="1">
            <a:spLocks noGrp="1"/>
          </p:cNvSpPr>
          <p:nvPr>
            <p:ph type="subTitle" idx="5"/>
          </p:nvPr>
        </p:nvSpPr>
        <p:spPr>
          <a:xfrm>
            <a:off x="5943675" y="3617801"/>
            <a:ext cx="24003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39" name="Google Shape;739;p80"/>
          <p:cNvSpPr txBox="1">
            <a:spLocks noGrp="1"/>
          </p:cNvSpPr>
          <p:nvPr>
            <p:ph type="body" idx="6"/>
          </p:nvPr>
        </p:nvSpPr>
        <p:spPr>
          <a:xfrm>
            <a:off x="3200402" y="3902500"/>
            <a:ext cx="2400300" cy="8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0" name="Google Shape;740;p80"/>
          <p:cNvSpPr txBox="1">
            <a:spLocks noGrp="1"/>
          </p:cNvSpPr>
          <p:nvPr>
            <p:ph type="subTitle" idx="7"/>
          </p:nvPr>
        </p:nvSpPr>
        <p:spPr>
          <a:xfrm>
            <a:off x="3200427" y="3617800"/>
            <a:ext cx="24003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 Semibold"/>
              <a:buNone/>
              <a:defRPr sz="15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41" name="Google Shape;741;p80"/>
          <p:cNvSpPr>
            <a:spLocks noGrp="1"/>
          </p:cNvSpPr>
          <p:nvPr>
            <p:ph type="pic" idx="8"/>
          </p:nvPr>
        </p:nvSpPr>
        <p:spPr>
          <a:xfrm>
            <a:off x="457200" y="1863650"/>
            <a:ext cx="1601700" cy="1601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42" name="Google Shape;742;p80"/>
          <p:cNvSpPr>
            <a:spLocks noGrp="1"/>
          </p:cNvSpPr>
          <p:nvPr>
            <p:ph type="pic" idx="9"/>
          </p:nvPr>
        </p:nvSpPr>
        <p:spPr>
          <a:xfrm>
            <a:off x="3200425" y="1863650"/>
            <a:ext cx="1601700" cy="1601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43" name="Google Shape;743;p80"/>
          <p:cNvSpPr>
            <a:spLocks noGrp="1"/>
          </p:cNvSpPr>
          <p:nvPr>
            <p:ph type="pic" idx="13"/>
          </p:nvPr>
        </p:nvSpPr>
        <p:spPr>
          <a:xfrm>
            <a:off x="5939100" y="1863650"/>
            <a:ext cx="1601700" cy="16017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Paragraphs + Image">
  <p:cSld name="SECTION_HEADER_2_2_1_1_1_2_1_1_1_1_1_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81"/>
          <p:cNvSpPr txBox="1">
            <a:spLocks noGrp="1"/>
          </p:cNvSpPr>
          <p:nvPr>
            <p:ph type="title"/>
          </p:nvPr>
        </p:nvSpPr>
        <p:spPr>
          <a:xfrm>
            <a:off x="457200" y="799400"/>
            <a:ext cx="54864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6" name="Google Shape;746;p81"/>
          <p:cNvSpPr txBox="1">
            <a:spLocks noGrp="1"/>
          </p:cNvSpPr>
          <p:nvPr>
            <p:ph type="body" idx="1"/>
          </p:nvPr>
        </p:nvSpPr>
        <p:spPr>
          <a:xfrm>
            <a:off x="800000" y="3275226"/>
            <a:ext cx="2400300" cy="141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47" name="Google Shape;747;p81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748" name="Google Shape;748;p81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9" name="Google Shape;749;p81"/>
          <p:cNvSpPr txBox="1">
            <a:spLocks noGrp="1"/>
          </p:cNvSpPr>
          <p:nvPr>
            <p:ph type="subTitle" idx="2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50" name="Google Shape;750;p81"/>
          <p:cNvSpPr txBox="1">
            <a:spLocks noGrp="1"/>
          </p:cNvSpPr>
          <p:nvPr>
            <p:ph type="subTitle" idx="3"/>
          </p:nvPr>
        </p:nvSpPr>
        <p:spPr>
          <a:xfrm>
            <a:off x="800025" y="2914325"/>
            <a:ext cx="24003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51" name="Google Shape;751;p81"/>
          <p:cNvSpPr txBox="1">
            <a:spLocks noGrp="1"/>
          </p:cNvSpPr>
          <p:nvPr>
            <p:ph type="body" idx="4"/>
          </p:nvPr>
        </p:nvSpPr>
        <p:spPr>
          <a:xfrm>
            <a:off x="6286475" y="3275227"/>
            <a:ext cx="2400300" cy="141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52" name="Google Shape;752;p81"/>
          <p:cNvSpPr txBox="1">
            <a:spLocks noGrp="1"/>
          </p:cNvSpPr>
          <p:nvPr>
            <p:ph type="subTitle" idx="5"/>
          </p:nvPr>
        </p:nvSpPr>
        <p:spPr>
          <a:xfrm>
            <a:off x="6286500" y="2914326"/>
            <a:ext cx="24003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53" name="Google Shape;753;p81"/>
          <p:cNvSpPr txBox="1">
            <a:spLocks noGrp="1"/>
          </p:cNvSpPr>
          <p:nvPr>
            <p:ph type="body" idx="6"/>
          </p:nvPr>
        </p:nvSpPr>
        <p:spPr>
          <a:xfrm>
            <a:off x="3543227" y="3275226"/>
            <a:ext cx="2400300" cy="141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54" name="Google Shape;754;p81"/>
          <p:cNvSpPr txBox="1">
            <a:spLocks noGrp="1"/>
          </p:cNvSpPr>
          <p:nvPr>
            <p:ph type="subTitle" idx="7"/>
          </p:nvPr>
        </p:nvSpPr>
        <p:spPr>
          <a:xfrm>
            <a:off x="3543252" y="2914325"/>
            <a:ext cx="24003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55" name="Google Shape;755;p81"/>
          <p:cNvSpPr>
            <a:spLocks noGrp="1"/>
          </p:cNvSpPr>
          <p:nvPr>
            <p:ph type="pic" idx="8"/>
          </p:nvPr>
        </p:nvSpPr>
        <p:spPr>
          <a:xfrm>
            <a:off x="800025" y="1585021"/>
            <a:ext cx="1176900" cy="117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6" name="Google Shape;756;p81"/>
          <p:cNvSpPr>
            <a:spLocks noGrp="1"/>
          </p:cNvSpPr>
          <p:nvPr>
            <p:ph type="pic" idx="9"/>
          </p:nvPr>
        </p:nvSpPr>
        <p:spPr>
          <a:xfrm>
            <a:off x="3545521" y="1585021"/>
            <a:ext cx="1176900" cy="117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7" name="Google Shape;757;p81"/>
          <p:cNvSpPr>
            <a:spLocks noGrp="1"/>
          </p:cNvSpPr>
          <p:nvPr>
            <p:ph type="pic" idx="13"/>
          </p:nvPr>
        </p:nvSpPr>
        <p:spPr>
          <a:xfrm>
            <a:off x="6291025" y="1585021"/>
            <a:ext cx="1176900" cy="117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1 Callout">
  <p:cSld name="CUSTOM_1_1_2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318088" y="266325"/>
            <a:ext cx="45057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1"/>
          </p:nvPr>
        </p:nvSpPr>
        <p:spPr>
          <a:xfrm>
            <a:off x="318100" y="2048375"/>
            <a:ext cx="18501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None/>
              <a:defRPr sz="17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318088" y="3019639"/>
            <a:ext cx="1850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3"/>
          </p:nvPr>
        </p:nvSpPr>
        <p:spPr>
          <a:xfrm>
            <a:off x="4283325" y="250"/>
            <a:ext cx="48606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paragraphs">
  <p:cSld name="CUSTOM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82"/>
          <p:cNvSpPr/>
          <p:nvPr/>
        </p:nvSpPr>
        <p:spPr>
          <a:xfrm>
            <a:off x="3884550" y="0"/>
            <a:ext cx="2639100" cy="171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82"/>
          <p:cNvSpPr/>
          <p:nvPr/>
        </p:nvSpPr>
        <p:spPr>
          <a:xfrm>
            <a:off x="3884550" y="3441275"/>
            <a:ext cx="2639100" cy="171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82"/>
          <p:cNvSpPr/>
          <p:nvPr/>
        </p:nvSpPr>
        <p:spPr>
          <a:xfrm>
            <a:off x="3884550" y="1720638"/>
            <a:ext cx="2639100" cy="171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82"/>
          <p:cNvSpPr/>
          <p:nvPr/>
        </p:nvSpPr>
        <p:spPr>
          <a:xfrm>
            <a:off x="6526650" y="0"/>
            <a:ext cx="2639100" cy="171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82"/>
          <p:cNvSpPr/>
          <p:nvPr/>
        </p:nvSpPr>
        <p:spPr>
          <a:xfrm>
            <a:off x="6526650" y="3441275"/>
            <a:ext cx="2639100" cy="171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82"/>
          <p:cNvSpPr/>
          <p:nvPr/>
        </p:nvSpPr>
        <p:spPr>
          <a:xfrm>
            <a:off x="6526650" y="1720638"/>
            <a:ext cx="2639100" cy="171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82"/>
          <p:cNvSpPr txBox="1">
            <a:spLocks noGrp="1"/>
          </p:cNvSpPr>
          <p:nvPr>
            <p:ph type="title"/>
          </p:nvPr>
        </p:nvSpPr>
        <p:spPr>
          <a:xfrm>
            <a:off x="464250" y="1863750"/>
            <a:ext cx="2729100" cy="141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6" name="Google Shape;766;p82"/>
          <p:cNvSpPr txBox="1">
            <a:spLocks noGrp="1"/>
          </p:cNvSpPr>
          <p:nvPr>
            <p:ph type="body" idx="1"/>
          </p:nvPr>
        </p:nvSpPr>
        <p:spPr>
          <a:xfrm>
            <a:off x="4113150" y="799400"/>
            <a:ext cx="2183400" cy="68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7" name="Google Shape;767;p82"/>
          <p:cNvSpPr txBox="1">
            <a:spLocks noGrp="1"/>
          </p:cNvSpPr>
          <p:nvPr>
            <p:ph type="subTitle" idx="2"/>
          </p:nvPr>
        </p:nvSpPr>
        <p:spPr>
          <a:xfrm>
            <a:off x="4113175" y="152400"/>
            <a:ext cx="21834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68" name="Google Shape;768;p82"/>
          <p:cNvSpPr txBox="1">
            <a:spLocks noGrp="1"/>
          </p:cNvSpPr>
          <p:nvPr>
            <p:ph type="body" idx="3"/>
          </p:nvPr>
        </p:nvSpPr>
        <p:spPr>
          <a:xfrm>
            <a:off x="4113150" y="2496013"/>
            <a:ext cx="2183400" cy="6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9" name="Google Shape;769;p82"/>
          <p:cNvSpPr txBox="1">
            <a:spLocks noGrp="1"/>
          </p:cNvSpPr>
          <p:nvPr>
            <p:ph type="subTitle" idx="4"/>
          </p:nvPr>
        </p:nvSpPr>
        <p:spPr>
          <a:xfrm>
            <a:off x="4113175" y="1862300"/>
            <a:ext cx="21834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70" name="Google Shape;770;p82"/>
          <p:cNvSpPr txBox="1">
            <a:spLocks noGrp="1"/>
          </p:cNvSpPr>
          <p:nvPr>
            <p:ph type="body" idx="5"/>
          </p:nvPr>
        </p:nvSpPr>
        <p:spPr>
          <a:xfrm>
            <a:off x="4113150" y="4205900"/>
            <a:ext cx="2183400" cy="6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1" name="Google Shape;771;p82"/>
          <p:cNvSpPr txBox="1">
            <a:spLocks noGrp="1"/>
          </p:cNvSpPr>
          <p:nvPr>
            <p:ph type="subTitle" idx="6"/>
          </p:nvPr>
        </p:nvSpPr>
        <p:spPr>
          <a:xfrm>
            <a:off x="4113175" y="3572300"/>
            <a:ext cx="21834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72" name="Google Shape;772;p82"/>
          <p:cNvSpPr txBox="1">
            <a:spLocks noGrp="1"/>
          </p:cNvSpPr>
          <p:nvPr>
            <p:ph type="body" idx="7"/>
          </p:nvPr>
        </p:nvSpPr>
        <p:spPr>
          <a:xfrm>
            <a:off x="6752125" y="799400"/>
            <a:ext cx="2183400" cy="68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3" name="Google Shape;773;p82"/>
          <p:cNvSpPr txBox="1">
            <a:spLocks noGrp="1"/>
          </p:cNvSpPr>
          <p:nvPr>
            <p:ph type="subTitle" idx="8"/>
          </p:nvPr>
        </p:nvSpPr>
        <p:spPr>
          <a:xfrm>
            <a:off x="6752150" y="152400"/>
            <a:ext cx="21834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74" name="Google Shape;774;p82"/>
          <p:cNvSpPr txBox="1">
            <a:spLocks noGrp="1"/>
          </p:cNvSpPr>
          <p:nvPr>
            <p:ph type="body" idx="9"/>
          </p:nvPr>
        </p:nvSpPr>
        <p:spPr>
          <a:xfrm>
            <a:off x="6752125" y="2496013"/>
            <a:ext cx="2183400" cy="6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5" name="Google Shape;775;p82"/>
          <p:cNvSpPr txBox="1">
            <a:spLocks noGrp="1"/>
          </p:cNvSpPr>
          <p:nvPr>
            <p:ph type="subTitle" idx="13"/>
          </p:nvPr>
        </p:nvSpPr>
        <p:spPr>
          <a:xfrm>
            <a:off x="6752150" y="1862300"/>
            <a:ext cx="21834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76" name="Google Shape;776;p82"/>
          <p:cNvSpPr txBox="1">
            <a:spLocks noGrp="1"/>
          </p:cNvSpPr>
          <p:nvPr>
            <p:ph type="body" idx="14"/>
          </p:nvPr>
        </p:nvSpPr>
        <p:spPr>
          <a:xfrm>
            <a:off x="6752125" y="4205900"/>
            <a:ext cx="2183400" cy="6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7" name="Google Shape;777;p82"/>
          <p:cNvSpPr txBox="1">
            <a:spLocks noGrp="1"/>
          </p:cNvSpPr>
          <p:nvPr>
            <p:ph type="subTitle" idx="15"/>
          </p:nvPr>
        </p:nvSpPr>
        <p:spPr>
          <a:xfrm>
            <a:off x="6752150" y="3572300"/>
            <a:ext cx="21834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mber Journey">
  <p:cSld name="CUSTOM_6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83"/>
          <p:cNvSpPr/>
          <p:nvPr/>
        </p:nvSpPr>
        <p:spPr>
          <a:xfrm>
            <a:off x="3884550" y="0"/>
            <a:ext cx="5259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83"/>
          <p:cNvSpPr txBox="1">
            <a:spLocks noGrp="1"/>
          </p:cNvSpPr>
          <p:nvPr>
            <p:ph type="title"/>
          </p:nvPr>
        </p:nvSpPr>
        <p:spPr>
          <a:xfrm>
            <a:off x="464250" y="1862300"/>
            <a:ext cx="2729100" cy="6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81" name="Google Shape;781;p83"/>
          <p:cNvSpPr txBox="1">
            <a:spLocks noGrp="1"/>
          </p:cNvSpPr>
          <p:nvPr>
            <p:ph type="body" idx="1"/>
          </p:nvPr>
        </p:nvSpPr>
        <p:spPr>
          <a:xfrm>
            <a:off x="4113150" y="875600"/>
            <a:ext cx="2183400" cy="68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2" name="Google Shape;782;p83"/>
          <p:cNvSpPr txBox="1">
            <a:spLocks noGrp="1"/>
          </p:cNvSpPr>
          <p:nvPr>
            <p:ph type="subTitle" idx="2"/>
          </p:nvPr>
        </p:nvSpPr>
        <p:spPr>
          <a:xfrm>
            <a:off x="4113175" y="152400"/>
            <a:ext cx="2183400" cy="26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83" name="Google Shape;783;p83"/>
          <p:cNvSpPr txBox="1">
            <a:spLocks noGrp="1"/>
          </p:cNvSpPr>
          <p:nvPr>
            <p:ph type="body" idx="3"/>
          </p:nvPr>
        </p:nvSpPr>
        <p:spPr>
          <a:xfrm>
            <a:off x="4113150" y="2572213"/>
            <a:ext cx="2183400" cy="6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4" name="Google Shape;784;p83"/>
          <p:cNvSpPr txBox="1">
            <a:spLocks noGrp="1"/>
          </p:cNvSpPr>
          <p:nvPr>
            <p:ph type="subTitle" idx="4"/>
          </p:nvPr>
        </p:nvSpPr>
        <p:spPr>
          <a:xfrm>
            <a:off x="4113175" y="1862300"/>
            <a:ext cx="2183400" cy="26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85" name="Google Shape;785;p83"/>
          <p:cNvSpPr txBox="1">
            <a:spLocks noGrp="1"/>
          </p:cNvSpPr>
          <p:nvPr>
            <p:ph type="body" idx="5"/>
          </p:nvPr>
        </p:nvSpPr>
        <p:spPr>
          <a:xfrm>
            <a:off x="4113150" y="4282100"/>
            <a:ext cx="2183400" cy="6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6" name="Google Shape;786;p83"/>
          <p:cNvSpPr txBox="1">
            <a:spLocks noGrp="1"/>
          </p:cNvSpPr>
          <p:nvPr>
            <p:ph type="subTitle" idx="6"/>
          </p:nvPr>
        </p:nvSpPr>
        <p:spPr>
          <a:xfrm>
            <a:off x="4113175" y="3572300"/>
            <a:ext cx="2183400" cy="26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87" name="Google Shape;787;p83"/>
          <p:cNvSpPr txBox="1">
            <a:spLocks noGrp="1"/>
          </p:cNvSpPr>
          <p:nvPr>
            <p:ph type="body" idx="7"/>
          </p:nvPr>
        </p:nvSpPr>
        <p:spPr>
          <a:xfrm>
            <a:off x="6752125" y="875600"/>
            <a:ext cx="2183400" cy="68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8" name="Google Shape;788;p83"/>
          <p:cNvSpPr txBox="1">
            <a:spLocks noGrp="1"/>
          </p:cNvSpPr>
          <p:nvPr>
            <p:ph type="subTitle" idx="8"/>
          </p:nvPr>
        </p:nvSpPr>
        <p:spPr>
          <a:xfrm>
            <a:off x="6752150" y="152400"/>
            <a:ext cx="2183400" cy="26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89" name="Google Shape;789;p83"/>
          <p:cNvSpPr txBox="1">
            <a:spLocks noGrp="1"/>
          </p:cNvSpPr>
          <p:nvPr>
            <p:ph type="body" idx="9"/>
          </p:nvPr>
        </p:nvSpPr>
        <p:spPr>
          <a:xfrm>
            <a:off x="6752125" y="2572213"/>
            <a:ext cx="2183400" cy="6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0" name="Google Shape;790;p83"/>
          <p:cNvSpPr txBox="1">
            <a:spLocks noGrp="1"/>
          </p:cNvSpPr>
          <p:nvPr>
            <p:ph type="subTitle" idx="13"/>
          </p:nvPr>
        </p:nvSpPr>
        <p:spPr>
          <a:xfrm>
            <a:off x="6752150" y="1862300"/>
            <a:ext cx="2183400" cy="26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91" name="Google Shape;791;p83"/>
          <p:cNvSpPr txBox="1">
            <a:spLocks noGrp="1"/>
          </p:cNvSpPr>
          <p:nvPr>
            <p:ph type="body" idx="14"/>
          </p:nvPr>
        </p:nvSpPr>
        <p:spPr>
          <a:xfrm>
            <a:off x="6752125" y="4282100"/>
            <a:ext cx="2183400" cy="6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2" name="Google Shape;792;p83"/>
          <p:cNvSpPr txBox="1">
            <a:spLocks noGrp="1"/>
          </p:cNvSpPr>
          <p:nvPr>
            <p:ph type="subTitle" idx="15"/>
          </p:nvPr>
        </p:nvSpPr>
        <p:spPr>
          <a:xfrm>
            <a:off x="6752150" y="3572300"/>
            <a:ext cx="2183400" cy="26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fair Display"/>
              <a:buNone/>
              <a:defRPr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93" name="Google Shape;793;p83"/>
          <p:cNvSpPr txBox="1">
            <a:spLocks noGrp="1"/>
          </p:cNvSpPr>
          <p:nvPr>
            <p:ph type="subTitle" idx="16"/>
          </p:nvPr>
        </p:nvSpPr>
        <p:spPr>
          <a:xfrm>
            <a:off x="4113150" y="596650"/>
            <a:ext cx="2183400" cy="2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94" name="Google Shape;794;p83"/>
          <p:cNvSpPr txBox="1">
            <a:spLocks noGrp="1"/>
          </p:cNvSpPr>
          <p:nvPr>
            <p:ph type="subTitle" idx="17"/>
          </p:nvPr>
        </p:nvSpPr>
        <p:spPr>
          <a:xfrm>
            <a:off x="4113175" y="2306600"/>
            <a:ext cx="2183400" cy="2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95" name="Google Shape;795;p83"/>
          <p:cNvSpPr txBox="1">
            <a:spLocks noGrp="1"/>
          </p:cNvSpPr>
          <p:nvPr>
            <p:ph type="subTitle" idx="18"/>
          </p:nvPr>
        </p:nvSpPr>
        <p:spPr>
          <a:xfrm>
            <a:off x="4113175" y="4016550"/>
            <a:ext cx="2183400" cy="2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96" name="Google Shape;796;p83"/>
          <p:cNvSpPr txBox="1">
            <a:spLocks noGrp="1"/>
          </p:cNvSpPr>
          <p:nvPr>
            <p:ph type="subTitle" idx="19"/>
          </p:nvPr>
        </p:nvSpPr>
        <p:spPr>
          <a:xfrm>
            <a:off x="6752125" y="596650"/>
            <a:ext cx="2183400" cy="2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97" name="Google Shape;797;p83"/>
          <p:cNvSpPr txBox="1">
            <a:spLocks noGrp="1"/>
          </p:cNvSpPr>
          <p:nvPr>
            <p:ph type="subTitle" idx="20"/>
          </p:nvPr>
        </p:nvSpPr>
        <p:spPr>
          <a:xfrm>
            <a:off x="6752150" y="2306600"/>
            <a:ext cx="2183400" cy="2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98" name="Google Shape;798;p83"/>
          <p:cNvSpPr txBox="1">
            <a:spLocks noGrp="1"/>
          </p:cNvSpPr>
          <p:nvPr>
            <p:ph type="subTitle" idx="21"/>
          </p:nvPr>
        </p:nvSpPr>
        <p:spPr>
          <a:xfrm>
            <a:off x="6752150" y="4016550"/>
            <a:ext cx="2183400" cy="2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99" name="Google Shape;799;p83"/>
          <p:cNvSpPr txBox="1">
            <a:spLocks noGrp="1"/>
          </p:cNvSpPr>
          <p:nvPr>
            <p:ph type="body" idx="22"/>
          </p:nvPr>
        </p:nvSpPr>
        <p:spPr>
          <a:xfrm>
            <a:off x="464250" y="2799375"/>
            <a:ext cx="2729100" cy="141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00" name="Google Shape;800;p83"/>
          <p:cNvSpPr>
            <a:spLocks noGrp="1"/>
          </p:cNvSpPr>
          <p:nvPr>
            <p:ph type="pic" idx="23"/>
          </p:nvPr>
        </p:nvSpPr>
        <p:spPr>
          <a:xfrm>
            <a:off x="457200" y="456812"/>
            <a:ext cx="1062000" cy="1062000"/>
          </a:xfrm>
          <a:prstGeom prst="ellipse">
            <a:avLst/>
          </a:prstGeom>
          <a:noFill/>
          <a:ln>
            <a:noFill/>
          </a:ln>
          <a:effectLst>
            <a:outerShdw blurRad="57150" dist="19050" dir="2760000" algn="bl" rotWithShape="0">
              <a:srgbClr val="000000">
                <a:alpha val="15000"/>
              </a:srgbClr>
            </a:outerShdw>
          </a:effectLst>
        </p:spPr>
      </p:sp>
      <p:cxnSp>
        <p:nvCxnSpPr>
          <p:cNvPr id="801" name="Google Shape;801;p83"/>
          <p:cNvCxnSpPr/>
          <p:nvPr/>
        </p:nvCxnSpPr>
        <p:spPr>
          <a:xfrm>
            <a:off x="6514200" y="0"/>
            <a:ext cx="0" cy="5155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2" name="Google Shape;802;p83"/>
          <p:cNvCxnSpPr/>
          <p:nvPr/>
        </p:nvCxnSpPr>
        <p:spPr>
          <a:xfrm>
            <a:off x="3892475" y="3429146"/>
            <a:ext cx="5251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3" name="Google Shape;803;p83"/>
          <p:cNvCxnSpPr/>
          <p:nvPr/>
        </p:nvCxnSpPr>
        <p:spPr>
          <a:xfrm>
            <a:off x="3892475" y="1710879"/>
            <a:ext cx="5251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">
  <p:cSld name="CUSTOM_1_1_1_1_1_1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84"/>
          <p:cNvSpPr/>
          <p:nvPr/>
        </p:nvSpPr>
        <p:spPr>
          <a:xfrm>
            <a:off x="0" y="2107950"/>
            <a:ext cx="9144000" cy="303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84"/>
          <p:cNvSpPr txBox="1">
            <a:spLocks noGrp="1"/>
          </p:cNvSpPr>
          <p:nvPr>
            <p:ph type="title"/>
          </p:nvPr>
        </p:nvSpPr>
        <p:spPr>
          <a:xfrm>
            <a:off x="457200" y="799400"/>
            <a:ext cx="56388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7" name="Google Shape;807;p84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808" name="Google Shape;808;p84"/>
          <p:cNvSpPr txBox="1">
            <a:spLocks noGrp="1"/>
          </p:cNvSpPr>
          <p:nvPr>
            <p:ph type="body" idx="2"/>
          </p:nvPr>
        </p:nvSpPr>
        <p:spPr>
          <a:xfrm>
            <a:off x="457200" y="3107875"/>
            <a:ext cx="2286000" cy="1211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09" name="Google Shape;809;p84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810" name="Google Shape;810;p84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1" name="Google Shape;811;p84"/>
          <p:cNvSpPr txBox="1">
            <a:spLocks noGrp="1"/>
          </p:cNvSpPr>
          <p:nvPr>
            <p:ph type="body" idx="3"/>
          </p:nvPr>
        </p:nvSpPr>
        <p:spPr>
          <a:xfrm>
            <a:off x="3429000" y="3107875"/>
            <a:ext cx="2286000" cy="1211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12" name="Google Shape;812;p84"/>
          <p:cNvSpPr txBox="1">
            <a:spLocks noGrp="1"/>
          </p:cNvSpPr>
          <p:nvPr>
            <p:ph type="body" idx="4"/>
          </p:nvPr>
        </p:nvSpPr>
        <p:spPr>
          <a:xfrm>
            <a:off x="6400800" y="3107875"/>
            <a:ext cx="2286000" cy="1211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13" name="Google Shape;813;p84"/>
          <p:cNvSpPr txBox="1">
            <a:spLocks noGrp="1"/>
          </p:cNvSpPr>
          <p:nvPr>
            <p:ph type="subTitle" idx="5"/>
          </p:nvPr>
        </p:nvSpPr>
        <p:spPr>
          <a:xfrm>
            <a:off x="457201" y="1234100"/>
            <a:ext cx="56388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84"/>
          <p:cNvSpPr txBox="1">
            <a:spLocks noGrp="1"/>
          </p:cNvSpPr>
          <p:nvPr>
            <p:ph type="subTitle" idx="6"/>
          </p:nvPr>
        </p:nvSpPr>
        <p:spPr>
          <a:xfrm>
            <a:off x="457200" y="2564870"/>
            <a:ext cx="22860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15" name="Google Shape;815;p84"/>
          <p:cNvSpPr txBox="1">
            <a:spLocks noGrp="1"/>
          </p:cNvSpPr>
          <p:nvPr>
            <p:ph type="subTitle" idx="7"/>
          </p:nvPr>
        </p:nvSpPr>
        <p:spPr>
          <a:xfrm>
            <a:off x="3429004" y="2564850"/>
            <a:ext cx="22860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16" name="Google Shape;816;p84"/>
          <p:cNvSpPr txBox="1">
            <a:spLocks noGrp="1"/>
          </p:cNvSpPr>
          <p:nvPr>
            <p:ph type="subTitle" idx="8"/>
          </p:nvPr>
        </p:nvSpPr>
        <p:spPr>
          <a:xfrm>
            <a:off x="6400800" y="2564850"/>
            <a:ext cx="22860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17" name="Google Shape;817;p84"/>
          <p:cNvSpPr/>
          <p:nvPr/>
        </p:nvSpPr>
        <p:spPr>
          <a:xfrm>
            <a:off x="0" y="1863750"/>
            <a:ext cx="9144000" cy="3201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84"/>
          <p:cNvSpPr txBox="1">
            <a:spLocks noGrp="1"/>
          </p:cNvSpPr>
          <p:nvPr>
            <p:ph type="subTitle" idx="9"/>
          </p:nvPr>
        </p:nvSpPr>
        <p:spPr>
          <a:xfrm>
            <a:off x="457204" y="1939650"/>
            <a:ext cx="2286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819" name="Google Shape;819;p84"/>
          <p:cNvSpPr txBox="1">
            <a:spLocks noGrp="1"/>
          </p:cNvSpPr>
          <p:nvPr>
            <p:ph type="subTitle" idx="13"/>
          </p:nvPr>
        </p:nvSpPr>
        <p:spPr>
          <a:xfrm>
            <a:off x="3428996" y="1939650"/>
            <a:ext cx="2286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820" name="Google Shape;820;p84"/>
          <p:cNvSpPr txBox="1">
            <a:spLocks noGrp="1"/>
          </p:cNvSpPr>
          <p:nvPr>
            <p:ph type="subTitle" idx="14"/>
          </p:nvPr>
        </p:nvSpPr>
        <p:spPr>
          <a:xfrm>
            <a:off x="6400804" y="1939650"/>
            <a:ext cx="2286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821" name="Google Shape;821;p84"/>
          <p:cNvCxnSpPr/>
          <p:nvPr/>
        </p:nvCxnSpPr>
        <p:spPr>
          <a:xfrm>
            <a:off x="3279350" y="1863753"/>
            <a:ext cx="0" cy="777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2" name="Google Shape;822;p84"/>
          <p:cNvCxnSpPr/>
          <p:nvPr/>
        </p:nvCxnSpPr>
        <p:spPr>
          <a:xfrm>
            <a:off x="6248400" y="1863753"/>
            <a:ext cx="0" cy="777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3" name="Google Shape;823;p84"/>
          <p:cNvCxnSpPr/>
          <p:nvPr/>
        </p:nvCxnSpPr>
        <p:spPr>
          <a:xfrm>
            <a:off x="296825" y="1863753"/>
            <a:ext cx="0" cy="777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4" name="Google Shape;824;p84"/>
          <p:cNvSpPr/>
          <p:nvPr/>
        </p:nvSpPr>
        <p:spPr>
          <a:xfrm>
            <a:off x="235325" y="26410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84"/>
          <p:cNvSpPr/>
          <p:nvPr/>
        </p:nvSpPr>
        <p:spPr>
          <a:xfrm>
            <a:off x="3215100" y="26410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84"/>
          <p:cNvSpPr/>
          <p:nvPr/>
        </p:nvSpPr>
        <p:spPr>
          <a:xfrm>
            <a:off x="6186900" y="26410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 1 1">
  <p:cSld name="CUSTOM_1_1_1_1_1_1_1_1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85"/>
          <p:cNvSpPr txBox="1">
            <a:spLocks noGrp="1"/>
          </p:cNvSpPr>
          <p:nvPr>
            <p:ph type="title"/>
          </p:nvPr>
        </p:nvSpPr>
        <p:spPr>
          <a:xfrm>
            <a:off x="457200" y="799400"/>
            <a:ext cx="56388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9" name="Google Shape;829;p85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830" name="Google Shape;830;p85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831" name="Google Shape;831;p85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2" name="Google Shape;832;p85"/>
          <p:cNvSpPr txBox="1">
            <a:spLocks noGrp="1"/>
          </p:cNvSpPr>
          <p:nvPr>
            <p:ph type="subTitle" idx="2"/>
          </p:nvPr>
        </p:nvSpPr>
        <p:spPr>
          <a:xfrm>
            <a:off x="457201" y="1234100"/>
            <a:ext cx="56388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85"/>
          <p:cNvSpPr/>
          <p:nvPr/>
        </p:nvSpPr>
        <p:spPr>
          <a:xfrm>
            <a:off x="0" y="1863750"/>
            <a:ext cx="9144000" cy="32799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85"/>
          <p:cNvSpPr txBox="1">
            <a:spLocks noGrp="1"/>
          </p:cNvSpPr>
          <p:nvPr>
            <p:ph type="body" idx="3"/>
          </p:nvPr>
        </p:nvSpPr>
        <p:spPr>
          <a:xfrm>
            <a:off x="457200" y="3107875"/>
            <a:ext cx="1645800" cy="16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5" name="Google Shape;835;p85"/>
          <p:cNvSpPr txBox="1">
            <a:spLocks noGrp="1"/>
          </p:cNvSpPr>
          <p:nvPr>
            <p:ph type="subTitle" idx="4"/>
          </p:nvPr>
        </p:nvSpPr>
        <p:spPr>
          <a:xfrm>
            <a:off x="457200" y="2564870"/>
            <a:ext cx="16458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36" name="Google Shape;836;p85"/>
          <p:cNvSpPr txBox="1">
            <a:spLocks noGrp="1"/>
          </p:cNvSpPr>
          <p:nvPr>
            <p:ph type="subTitle" idx="5"/>
          </p:nvPr>
        </p:nvSpPr>
        <p:spPr>
          <a:xfrm>
            <a:off x="457203" y="2326075"/>
            <a:ext cx="164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837" name="Google Shape;837;p85"/>
          <p:cNvCxnSpPr/>
          <p:nvPr/>
        </p:nvCxnSpPr>
        <p:spPr>
          <a:xfrm>
            <a:off x="296825" y="1869451"/>
            <a:ext cx="0" cy="4668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8" name="Google Shape;838;p85"/>
          <p:cNvSpPr/>
          <p:nvPr/>
        </p:nvSpPr>
        <p:spPr>
          <a:xfrm>
            <a:off x="235325" y="23362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85"/>
          <p:cNvSpPr txBox="1">
            <a:spLocks noGrp="1"/>
          </p:cNvSpPr>
          <p:nvPr>
            <p:ph type="body" idx="6"/>
          </p:nvPr>
        </p:nvSpPr>
        <p:spPr>
          <a:xfrm>
            <a:off x="2546741" y="3107875"/>
            <a:ext cx="1645800" cy="16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0" name="Google Shape;840;p85"/>
          <p:cNvSpPr txBox="1">
            <a:spLocks noGrp="1"/>
          </p:cNvSpPr>
          <p:nvPr>
            <p:ph type="subTitle" idx="7"/>
          </p:nvPr>
        </p:nvSpPr>
        <p:spPr>
          <a:xfrm>
            <a:off x="2546738" y="2564870"/>
            <a:ext cx="16458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41" name="Google Shape;841;p85"/>
          <p:cNvSpPr txBox="1">
            <a:spLocks noGrp="1"/>
          </p:cNvSpPr>
          <p:nvPr>
            <p:ph type="subTitle" idx="8"/>
          </p:nvPr>
        </p:nvSpPr>
        <p:spPr>
          <a:xfrm>
            <a:off x="2546740" y="2326075"/>
            <a:ext cx="164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842" name="Google Shape;842;p85"/>
          <p:cNvCxnSpPr/>
          <p:nvPr/>
        </p:nvCxnSpPr>
        <p:spPr>
          <a:xfrm>
            <a:off x="2386366" y="1869451"/>
            <a:ext cx="0" cy="4668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3" name="Google Shape;843;p85"/>
          <p:cNvSpPr/>
          <p:nvPr/>
        </p:nvSpPr>
        <p:spPr>
          <a:xfrm>
            <a:off x="2324863" y="23362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85"/>
          <p:cNvSpPr txBox="1">
            <a:spLocks noGrp="1"/>
          </p:cNvSpPr>
          <p:nvPr>
            <p:ph type="body" idx="9"/>
          </p:nvPr>
        </p:nvSpPr>
        <p:spPr>
          <a:xfrm>
            <a:off x="4793869" y="3107875"/>
            <a:ext cx="1645800" cy="16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5" name="Google Shape;845;p85"/>
          <p:cNvSpPr txBox="1">
            <a:spLocks noGrp="1"/>
          </p:cNvSpPr>
          <p:nvPr>
            <p:ph type="subTitle" idx="13"/>
          </p:nvPr>
        </p:nvSpPr>
        <p:spPr>
          <a:xfrm>
            <a:off x="4793863" y="2564870"/>
            <a:ext cx="16458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46" name="Google Shape;846;p85"/>
          <p:cNvSpPr txBox="1">
            <a:spLocks noGrp="1"/>
          </p:cNvSpPr>
          <p:nvPr>
            <p:ph type="subTitle" idx="14"/>
          </p:nvPr>
        </p:nvSpPr>
        <p:spPr>
          <a:xfrm>
            <a:off x="4793865" y="2326075"/>
            <a:ext cx="164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847" name="Google Shape;847;p85"/>
          <p:cNvCxnSpPr/>
          <p:nvPr/>
        </p:nvCxnSpPr>
        <p:spPr>
          <a:xfrm>
            <a:off x="4633496" y="1869451"/>
            <a:ext cx="0" cy="4668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8" name="Google Shape;848;p85"/>
          <p:cNvSpPr/>
          <p:nvPr/>
        </p:nvSpPr>
        <p:spPr>
          <a:xfrm>
            <a:off x="4571988" y="23362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85"/>
          <p:cNvSpPr txBox="1">
            <a:spLocks noGrp="1"/>
          </p:cNvSpPr>
          <p:nvPr>
            <p:ph type="body" idx="15"/>
          </p:nvPr>
        </p:nvSpPr>
        <p:spPr>
          <a:xfrm>
            <a:off x="7040998" y="3107875"/>
            <a:ext cx="1645800" cy="16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0" name="Google Shape;850;p85"/>
          <p:cNvSpPr txBox="1">
            <a:spLocks noGrp="1"/>
          </p:cNvSpPr>
          <p:nvPr>
            <p:ph type="subTitle" idx="16"/>
          </p:nvPr>
        </p:nvSpPr>
        <p:spPr>
          <a:xfrm>
            <a:off x="7040988" y="2564870"/>
            <a:ext cx="16458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51" name="Google Shape;851;p85"/>
          <p:cNvSpPr txBox="1">
            <a:spLocks noGrp="1"/>
          </p:cNvSpPr>
          <p:nvPr>
            <p:ph type="subTitle" idx="17"/>
          </p:nvPr>
        </p:nvSpPr>
        <p:spPr>
          <a:xfrm>
            <a:off x="7040990" y="2326075"/>
            <a:ext cx="1645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852" name="Google Shape;852;p85"/>
          <p:cNvCxnSpPr/>
          <p:nvPr/>
        </p:nvCxnSpPr>
        <p:spPr>
          <a:xfrm>
            <a:off x="6880625" y="1869451"/>
            <a:ext cx="0" cy="4668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3" name="Google Shape;853;p85"/>
          <p:cNvSpPr/>
          <p:nvPr/>
        </p:nvSpPr>
        <p:spPr>
          <a:xfrm>
            <a:off x="6819113" y="23362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 1">
  <p:cSld name="CUSTOM_1_1_1_1_1_1_1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86"/>
          <p:cNvSpPr/>
          <p:nvPr/>
        </p:nvSpPr>
        <p:spPr>
          <a:xfrm>
            <a:off x="0" y="2107950"/>
            <a:ext cx="9144000" cy="303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86"/>
          <p:cNvSpPr txBox="1">
            <a:spLocks noGrp="1"/>
          </p:cNvSpPr>
          <p:nvPr>
            <p:ph type="title"/>
          </p:nvPr>
        </p:nvSpPr>
        <p:spPr>
          <a:xfrm>
            <a:off x="457200" y="799400"/>
            <a:ext cx="5638800" cy="3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7" name="Google Shape;857;p86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858" name="Google Shape;858;p86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859" name="Google Shape;859;p86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0" name="Google Shape;860;p86"/>
          <p:cNvSpPr txBox="1">
            <a:spLocks noGrp="1"/>
          </p:cNvSpPr>
          <p:nvPr>
            <p:ph type="subTitle" idx="2"/>
          </p:nvPr>
        </p:nvSpPr>
        <p:spPr>
          <a:xfrm>
            <a:off x="457201" y="1234100"/>
            <a:ext cx="5638800" cy="1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86"/>
          <p:cNvSpPr/>
          <p:nvPr/>
        </p:nvSpPr>
        <p:spPr>
          <a:xfrm>
            <a:off x="0" y="1863750"/>
            <a:ext cx="9144000" cy="3201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6"/>
          <p:cNvSpPr txBox="1">
            <a:spLocks noGrp="1"/>
          </p:cNvSpPr>
          <p:nvPr>
            <p:ph type="body" idx="3"/>
          </p:nvPr>
        </p:nvSpPr>
        <p:spPr>
          <a:xfrm>
            <a:off x="457200" y="3107875"/>
            <a:ext cx="13716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63" name="Google Shape;863;p86"/>
          <p:cNvSpPr txBox="1">
            <a:spLocks noGrp="1"/>
          </p:cNvSpPr>
          <p:nvPr>
            <p:ph type="subTitle" idx="4"/>
          </p:nvPr>
        </p:nvSpPr>
        <p:spPr>
          <a:xfrm>
            <a:off x="457200" y="2564870"/>
            <a:ext cx="13716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64" name="Google Shape;864;p86"/>
          <p:cNvSpPr txBox="1">
            <a:spLocks noGrp="1"/>
          </p:cNvSpPr>
          <p:nvPr>
            <p:ph type="subTitle" idx="5"/>
          </p:nvPr>
        </p:nvSpPr>
        <p:spPr>
          <a:xfrm>
            <a:off x="457202" y="1939650"/>
            <a:ext cx="13716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865" name="Google Shape;865;p86"/>
          <p:cNvCxnSpPr/>
          <p:nvPr/>
        </p:nvCxnSpPr>
        <p:spPr>
          <a:xfrm>
            <a:off x="296825" y="1863753"/>
            <a:ext cx="0" cy="777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6" name="Google Shape;866;p86"/>
          <p:cNvSpPr/>
          <p:nvPr/>
        </p:nvSpPr>
        <p:spPr>
          <a:xfrm>
            <a:off x="235325" y="26410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86"/>
          <p:cNvSpPr txBox="1">
            <a:spLocks noGrp="1"/>
          </p:cNvSpPr>
          <p:nvPr>
            <p:ph type="body" idx="6"/>
          </p:nvPr>
        </p:nvSpPr>
        <p:spPr>
          <a:xfrm>
            <a:off x="2203063" y="3107875"/>
            <a:ext cx="13716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68" name="Google Shape;868;p86"/>
          <p:cNvSpPr txBox="1">
            <a:spLocks noGrp="1"/>
          </p:cNvSpPr>
          <p:nvPr>
            <p:ph type="subTitle" idx="7"/>
          </p:nvPr>
        </p:nvSpPr>
        <p:spPr>
          <a:xfrm>
            <a:off x="2203063" y="2564870"/>
            <a:ext cx="13716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69" name="Google Shape;869;p86"/>
          <p:cNvSpPr txBox="1">
            <a:spLocks noGrp="1"/>
          </p:cNvSpPr>
          <p:nvPr>
            <p:ph type="subTitle" idx="8"/>
          </p:nvPr>
        </p:nvSpPr>
        <p:spPr>
          <a:xfrm>
            <a:off x="2203065" y="1939650"/>
            <a:ext cx="13716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870" name="Google Shape;870;p86"/>
          <p:cNvCxnSpPr/>
          <p:nvPr/>
        </p:nvCxnSpPr>
        <p:spPr>
          <a:xfrm>
            <a:off x="2042688" y="1863753"/>
            <a:ext cx="0" cy="777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1" name="Google Shape;871;p86"/>
          <p:cNvSpPr/>
          <p:nvPr/>
        </p:nvSpPr>
        <p:spPr>
          <a:xfrm>
            <a:off x="1981188" y="26410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86"/>
          <p:cNvSpPr txBox="1">
            <a:spLocks noGrp="1"/>
          </p:cNvSpPr>
          <p:nvPr>
            <p:ph type="body" idx="9"/>
          </p:nvPr>
        </p:nvSpPr>
        <p:spPr>
          <a:xfrm>
            <a:off x="3948938" y="3107875"/>
            <a:ext cx="13716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73" name="Google Shape;873;p86"/>
          <p:cNvSpPr txBox="1">
            <a:spLocks noGrp="1"/>
          </p:cNvSpPr>
          <p:nvPr>
            <p:ph type="subTitle" idx="13"/>
          </p:nvPr>
        </p:nvSpPr>
        <p:spPr>
          <a:xfrm>
            <a:off x="3948938" y="2564870"/>
            <a:ext cx="13716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74" name="Google Shape;874;p86"/>
          <p:cNvSpPr txBox="1">
            <a:spLocks noGrp="1"/>
          </p:cNvSpPr>
          <p:nvPr>
            <p:ph type="subTitle" idx="14"/>
          </p:nvPr>
        </p:nvSpPr>
        <p:spPr>
          <a:xfrm>
            <a:off x="3948940" y="1939650"/>
            <a:ext cx="13716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875" name="Google Shape;875;p86"/>
          <p:cNvCxnSpPr/>
          <p:nvPr/>
        </p:nvCxnSpPr>
        <p:spPr>
          <a:xfrm>
            <a:off x="3788563" y="1863753"/>
            <a:ext cx="0" cy="777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6" name="Google Shape;876;p86"/>
          <p:cNvSpPr/>
          <p:nvPr/>
        </p:nvSpPr>
        <p:spPr>
          <a:xfrm>
            <a:off x="3727063" y="26410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86"/>
          <p:cNvSpPr txBox="1">
            <a:spLocks noGrp="1"/>
          </p:cNvSpPr>
          <p:nvPr>
            <p:ph type="body" idx="15"/>
          </p:nvPr>
        </p:nvSpPr>
        <p:spPr>
          <a:xfrm>
            <a:off x="5694813" y="3107875"/>
            <a:ext cx="13716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78" name="Google Shape;878;p86"/>
          <p:cNvSpPr txBox="1">
            <a:spLocks noGrp="1"/>
          </p:cNvSpPr>
          <p:nvPr>
            <p:ph type="subTitle" idx="16"/>
          </p:nvPr>
        </p:nvSpPr>
        <p:spPr>
          <a:xfrm>
            <a:off x="5694813" y="2564870"/>
            <a:ext cx="13716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79" name="Google Shape;879;p86"/>
          <p:cNvSpPr txBox="1">
            <a:spLocks noGrp="1"/>
          </p:cNvSpPr>
          <p:nvPr>
            <p:ph type="subTitle" idx="17"/>
          </p:nvPr>
        </p:nvSpPr>
        <p:spPr>
          <a:xfrm>
            <a:off x="5694815" y="1939650"/>
            <a:ext cx="13716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880" name="Google Shape;880;p86"/>
          <p:cNvCxnSpPr/>
          <p:nvPr/>
        </p:nvCxnSpPr>
        <p:spPr>
          <a:xfrm>
            <a:off x="5534438" y="1863753"/>
            <a:ext cx="0" cy="777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1" name="Google Shape;881;p86"/>
          <p:cNvSpPr/>
          <p:nvPr/>
        </p:nvSpPr>
        <p:spPr>
          <a:xfrm>
            <a:off x="5472938" y="26410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86"/>
          <p:cNvSpPr txBox="1">
            <a:spLocks noGrp="1"/>
          </p:cNvSpPr>
          <p:nvPr>
            <p:ph type="body" idx="18"/>
          </p:nvPr>
        </p:nvSpPr>
        <p:spPr>
          <a:xfrm>
            <a:off x="7440688" y="3107875"/>
            <a:ext cx="13716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83" name="Google Shape;883;p86"/>
          <p:cNvSpPr txBox="1">
            <a:spLocks noGrp="1"/>
          </p:cNvSpPr>
          <p:nvPr>
            <p:ph type="subTitle" idx="19"/>
          </p:nvPr>
        </p:nvSpPr>
        <p:spPr>
          <a:xfrm>
            <a:off x="7440688" y="2564870"/>
            <a:ext cx="13716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1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84" name="Google Shape;884;p86"/>
          <p:cNvSpPr txBox="1">
            <a:spLocks noGrp="1"/>
          </p:cNvSpPr>
          <p:nvPr>
            <p:ph type="subTitle" idx="20"/>
          </p:nvPr>
        </p:nvSpPr>
        <p:spPr>
          <a:xfrm>
            <a:off x="7440690" y="1939650"/>
            <a:ext cx="13716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885" name="Google Shape;885;p86"/>
          <p:cNvCxnSpPr/>
          <p:nvPr/>
        </p:nvCxnSpPr>
        <p:spPr>
          <a:xfrm>
            <a:off x="7280313" y="1863753"/>
            <a:ext cx="0" cy="777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6" name="Google Shape;886;p86"/>
          <p:cNvSpPr/>
          <p:nvPr/>
        </p:nvSpPr>
        <p:spPr>
          <a:xfrm>
            <a:off x="7218813" y="2641050"/>
            <a:ext cx="123000" cy="12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paragraphs">
  <p:cSld name="CUSTOM_1">
    <p:bg>
      <p:bgPr>
        <a:solidFill>
          <a:schemeClr val="accent5"/>
        </a:solid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87"/>
          <p:cNvSpPr/>
          <p:nvPr/>
        </p:nvSpPr>
        <p:spPr>
          <a:xfrm>
            <a:off x="0" y="1868850"/>
            <a:ext cx="9153600" cy="327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9" name="Google Shape;889;p87"/>
          <p:cNvCxnSpPr/>
          <p:nvPr/>
        </p:nvCxnSpPr>
        <p:spPr>
          <a:xfrm>
            <a:off x="3038800" y="1868851"/>
            <a:ext cx="0" cy="329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0" name="Google Shape;890;p87"/>
          <p:cNvCxnSpPr/>
          <p:nvPr/>
        </p:nvCxnSpPr>
        <p:spPr>
          <a:xfrm>
            <a:off x="6091400" y="1868851"/>
            <a:ext cx="0" cy="329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1" name="Google Shape;891;p87"/>
          <p:cNvSpPr txBox="1">
            <a:spLocks noGrp="1"/>
          </p:cNvSpPr>
          <p:nvPr>
            <p:ph type="title"/>
          </p:nvPr>
        </p:nvSpPr>
        <p:spPr>
          <a:xfrm>
            <a:off x="464250" y="799400"/>
            <a:ext cx="5627100" cy="7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2" name="Google Shape;892;p87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893" name="Google Shape;893;p87"/>
          <p:cNvSpPr txBox="1">
            <a:spLocks noGrp="1"/>
          </p:cNvSpPr>
          <p:nvPr>
            <p:ph type="body" idx="2"/>
          </p:nvPr>
        </p:nvSpPr>
        <p:spPr>
          <a:xfrm>
            <a:off x="228600" y="2673300"/>
            <a:ext cx="2581500" cy="68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4" name="Google Shape;894;p87"/>
          <p:cNvSpPr txBox="1">
            <a:spLocks noGrp="1"/>
          </p:cNvSpPr>
          <p:nvPr>
            <p:ph type="subTitle" idx="3"/>
          </p:nvPr>
        </p:nvSpPr>
        <p:spPr>
          <a:xfrm>
            <a:off x="228630" y="2026300"/>
            <a:ext cx="25815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895" name="Google Shape;895;p87"/>
          <p:cNvCxnSpPr/>
          <p:nvPr/>
        </p:nvCxnSpPr>
        <p:spPr>
          <a:xfrm>
            <a:off x="-10050" y="3497575"/>
            <a:ext cx="9164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6" name="Google Shape;896;p87"/>
          <p:cNvSpPr txBox="1">
            <a:spLocks noGrp="1"/>
          </p:cNvSpPr>
          <p:nvPr>
            <p:ph type="body" idx="4"/>
          </p:nvPr>
        </p:nvSpPr>
        <p:spPr>
          <a:xfrm>
            <a:off x="228600" y="4305575"/>
            <a:ext cx="2581500" cy="68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87"/>
          <p:cNvSpPr txBox="1">
            <a:spLocks noGrp="1"/>
          </p:cNvSpPr>
          <p:nvPr>
            <p:ph type="subTitle" idx="5"/>
          </p:nvPr>
        </p:nvSpPr>
        <p:spPr>
          <a:xfrm>
            <a:off x="228630" y="3658575"/>
            <a:ext cx="25815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898" name="Google Shape;898;p87"/>
          <p:cNvSpPr txBox="1">
            <a:spLocks noGrp="1"/>
          </p:cNvSpPr>
          <p:nvPr>
            <p:ph type="body" idx="6"/>
          </p:nvPr>
        </p:nvSpPr>
        <p:spPr>
          <a:xfrm>
            <a:off x="3267425" y="2673300"/>
            <a:ext cx="2581500" cy="68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9" name="Google Shape;899;p87"/>
          <p:cNvSpPr txBox="1">
            <a:spLocks noGrp="1"/>
          </p:cNvSpPr>
          <p:nvPr>
            <p:ph type="subTitle" idx="7"/>
          </p:nvPr>
        </p:nvSpPr>
        <p:spPr>
          <a:xfrm>
            <a:off x="3267455" y="2026300"/>
            <a:ext cx="25815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00" name="Google Shape;900;p87"/>
          <p:cNvSpPr txBox="1">
            <a:spLocks noGrp="1"/>
          </p:cNvSpPr>
          <p:nvPr>
            <p:ph type="body" idx="8"/>
          </p:nvPr>
        </p:nvSpPr>
        <p:spPr>
          <a:xfrm>
            <a:off x="3267425" y="4305575"/>
            <a:ext cx="2581500" cy="68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1" name="Google Shape;901;p87"/>
          <p:cNvSpPr txBox="1">
            <a:spLocks noGrp="1"/>
          </p:cNvSpPr>
          <p:nvPr>
            <p:ph type="subTitle" idx="9"/>
          </p:nvPr>
        </p:nvSpPr>
        <p:spPr>
          <a:xfrm>
            <a:off x="3267455" y="3658575"/>
            <a:ext cx="25815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02" name="Google Shape;902;p87"/>
          <p:cNvSpPr txBox="1">
            <a:spLocks noGrp="1"/>
          </p:cNvSpPr>
          <p:nvPr>
            <p:ph type="body" idx="13"/>
          </p:nvPr>
        </p:nvSpPr>
        <p:spPr>
          <a:xfrm>
            <a:off x="6320000" y="2673300"/>
            <a:ext cx="2581500" cy="6819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3" name="Google Shape;903;p87"/>
          <p:cNvSpPr txBox="1">
            <a:spLocks noGrp="1"/>
          </p:cNvSpPr>
          <p:nvPr>
            <p:ph type="subTitle" idx="14"/>
          </p:nvPr>
        </p:nvSpPr>
        <p:spPr>
          <a:xfrm>
            <a:off x="6320030" y="2026300"/>
            <a:ext cx="25815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04" name="Google Shape;904;p87"/>
          <p:cNvSpPr txBox="1">
            <a:spLocks noGrp="1"/>
          </p:cNvSpPr>
          <p:nvPr>
            <p:ph type="body" idx="15"/>
          </p:nvPr>
        </p:nvSpPr>
        <p:spPr>
          <a:xfrm>
            <a:off x="6320000" y="4305575"/>
            <a:ext cx="2581500" cy="68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5" name="Google Shape;905;p87"/>
          <p:cNvSpPr txBox="1">
            <a:spLocks noGrp="1"/>
          </p:cNvSpPr>
          <p:nvPr>
            <p:ph type="subTitle" idx="16"/>
          </p:nvPr>
        </p:nvSpPr>
        <p:spPr>
          <a:xfrm>
            <a:off x="6320030" y="3658575"/>
            <a:ext cx="25815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06" name="Google Shape;906;p87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907" name="Google Shape;907;p87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paragraphs">
  <p:cSld name="CUSTOM_1_1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88"/>
          <p:cNvSpPr/>
          <p:nvPr/>
        </p:nvSpPr>
        <p:spPr>
          <a:xfrm>
            <a:off x="6104588" y="1858450"/>
            <a:ext cx="3045000" cy="329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88"/>
          <p:cNvSpPr/>
          <p:nvPr/>
        </p:nvSpPr>
        <p:spPr>
          <a:xfrm>
            <a:off x="0" y="1858450"/>
            <a:ext cx="3045000" cy="329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88"/>
          <p:cNvSpPr/>
          <p:nvPr/>
        </p:nvSpPr>
        <p:spPr>
          <a:xfrm>
            <a:off x="3049500" y="1858450"/>
            <a:ext cx="3045000" cy="3291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88"/>
          <p:cNvSpPr txBox="1">
            <a:spLocks noGrp="1"/>
          </p:cNvSpPr>
          <p:nvPr>
            <p:ph type="title"/>
          </p:nvPr>
        </p:nvSpPr>
        <p:spPr>
          <a:xfrm>
            <a:off x="464250" y="799400"/>
            <a:ext cx="5627100" cy="7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3" name="Google Shape;913;p88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14" name="Google Shape;914;p88"/>
          <p:cNvSpPr txBox="1">
            <a:spLocks noGrp="1"/>
          </p:cNvSpPr>
          <p:nvPr>
            <p:ph type="body" idx="2"/>
          </p:nvPr>
        </p:nvSpPr>
        <p:spPr>
          <a:xfrm>
            <a:off x="457200" y="2901900"/>
            <a:ext cx="2124300" cy="17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5" name="Google Shape;915;p88"/>
          <p:cNvSpPr txBox="1">
            <a:spLocks noGrp="1"/>
          </p:cNvSpPr>
          <p:nvPr>
            <p:ph type="subTitle" idx="3"/>
          </p:nvPr>
        </p:nvSpPr>
        <p:spPr>
          <a:xfrm>
            <a:off x="457225" y="2254900"/>
            <a:ext cx="21243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16" name="Google Shape;916;p88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917" name="Google Shape;917;p88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8" name="Google Shape;918;p88"/>
          <p:cNvSpPr txBox="1">
            <a:spLocks noGrp="1"/>
          </p:cNvSpPr>
          <p:nvPr>
            <p:ph type="body" idx="4"/>
          </p:nvPr>
        </p:nvSpPr>
        <p:spPr>
          <a:xfrm>
            <a:off x="3502943" y="2901900"/>
            <a:ext cx="2124300" cy="17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9" name="Google Shape;919;p88"/>
          <p:cNvSpPr txBox="1">
            <a:spLocks noGrp="1"/>
          </p:cNvSpPr>
          <p:nvPr>
            <p:ph type="subTitle" idx="5"/>
          </p:nvPr>
        </p:nvSpPr>
        <p:spPr>
          <a:xfrm>
            <a:off x="3502963" y="2254900"/>
            <a:ext cx="21243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20" name="Google Shape;920;p88"/>
          <p:cNvSpPr txBox="1">
            <a:spLocks noGrp="1"/>
          </p:cNvSpPr>
          <p:nvPr>
            <p:ph type="body" idx="6"/>
          </p:nvPr>
        </p:nvSpPr>
        <p:spPr>
          <a:xfrm>
            <a:off x="6555524" y="2901900"/>
            <a:ext cx="2124300" cy="17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1" name="Google Shape;921;p88"/>
          <p:cNvSpPr txBox="1">
            <a:spLocks noGrp="1"/>
          </p:cNvSpPr>
          <p:nvPr>
            <p:ph type="subTitle" idx="7"/>
          </p:nvPr>
        </p:nvSpPr>
        <p:spPr>
          <a:xfrm>
            <a:off x="6555538" y="2254900"/>
            <a:ext cx="2124300" cy="5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fair Display"/>
              <a:buNone/>
              <a:defRPr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Chart">
  <p:cSld name="CUSTOM_2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89"/>
          <p:cNvSpPr txBox="1">
            <a:spLocks noGrp="1"/>
          </p:cNvSpPr>
          <p:nvPr>
            <p:ph type="title"/>
          </p:nvPr>
        </p:nvSpPr>
        <p:spPr>
          <a:xfrm>
            <a:off x="457197" y="2039550"/>
            <a:ext cx="2385900" cy="10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4" name="Google Shape;924;p89"/>
          <p:cNvSpPr txBox="1">
            <a:spLocks noGrp="1"/>
          </p:cNvSpPr>
          <p:nvPr>
            <p:ph type="body" idx="1"/>
          </p:nvPr>
        </p:nvSpPr>
        <p:spPr>
          <a:xfrm>
            <a:off x="467721" y="3276100"/>
            <a:ext cx="2375700" cy="118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25" name="Google Shape;925;p89"/>
          <p:cNvSpPr txBox="1">
            <a:spLocks noGrp="1"/>
          </p:cNvSpPr>
          <p:nvPr>
            <p:ph type="subTitle" idx="2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26" name="Google Shape;926;p89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927" name="Google Shape;927;p89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28" name="Google Shape;928;p89"/>
          <p:cNvCxnSpPr/>
          <p:nvPr/>
        </p:nvCxnSpPr>
        <p:spPr>
          <a:xfrm>
            <a:off x="0" y="4460250"/>
            <a:ext cx="91641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9" name="Google Shape;929;p89"/>
          <p:cNvSpPr txBox="1">
            <a:spLocks noGrp="1"/>
          </p:cNvSpPr>
          <p:nvPr>
            <p:ph type="body" idx="3"/>
          </p:nvPr>
        </p:nvSpPr>
        <p:spPr>
          <a:xfrm>
            <a:off x="3962400" y="2647959"/>
            <a:ext cx="1215300" cy="118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89"/>
          <p:cNvSpPr txBox="1">
            <a:spLocks noGrp="1"/>
          </p:cNvSpPr>
          <p:nvPr>
            <p:ph type="body" idx="4"/>
          </p:nvPr>
        </p:nvSpPr>
        <p:spPr>
          <a:xfrm>
            <a:off x="5674625" y="2647959"/>
            <a:ext cx="1215300" cy="118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89"/>
          <p:cNvSpPr txBox="1">
            <a:spLocks noGrp="1"/>
          </p:cNvSpPr>
          <p:nvPr>
            <p:ph type="body" idx="5"/>
          </p:nvPr>
        </p:nvSpPr>
        <p:spPr>
          <a:xfrm>
            <a:off x="7390868" y="2647959"/>
            <a:ext cx="1211400" cy="118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2" name="Google Shape;932;p89"/>
          <p:cNvSpPr txBox="1">
            <a:spLocks noGrp="1"/>
          </p:cNvSpPr>
          <p:nvPr>
            <p:ph type="subTitle" idx="6"/>
          </p:nvPr>
        </p:nvSpPr>
        <p:spPr>
          <a:xfrm>
            <a:off x="3966431" y="2206300"/>
            <a:ext cx="12153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89"/>
          <p:cNvSpPr txBox="1">
            <a:spLocks noGrp="1"/>
          </p:cNvSpPr>
          <p:nvPr>
            <p:ph type="subTitle" idx="7"/>
          </p:nvPr>
        </p:nvSpPr>
        <p:spPr>
          <a:xfrm>
            <a:off x="5674625" y="2206300"/>
            <a:ext cx="12153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89"/>
          <p:cNvSpPr txBox="1">
            <a:spLocks noGrp="1"/>
          </p:cNvSpPr>
          <p:nvPr>
            <p:ph type="subTitle" idx="8"/>
          </p:nvPr>
        </p:nvSpPr>
        <p:spPr>
          <a:xfrm>
            <a:off x="7386850" y="2206300"/>
            <a:ext cx="12114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roduct Screen">
  <p:cSld name="SECTION_HEADER_2_2_1_1_1_2_2_1_1"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90"/>
          <p:cNvSpPr/>
          <p:nvPr/>
        </p:nvSpPr>
        <p:spPr>
          <a:xfrm>
            <a:off x="5257800" y="799400"/>
            <a:ext cx="3429000" cy="4344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90"/>
          <p:cNvSpPr txBox="1">
            <a:spLocks noGrp="1"/>
          </p:cNvSpPr>
          <p:nvPr>
            <p:ph type="title"/>
          </p:nvPr>
        </p:nvSpPr>
        <p:spPr>
          <a:xfrm>
            <a:off x="457200" y="1153375"/>
            <a:ext cx="34290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38" name="Google Shape;938;p90"/>
          <p:cNvSpPr txBox="1">
            <a:spLocks noGrp="1"/>
          </p:cNvSpPr>
          <p:nvPr>
            <p:ph type="body" idx="1"/>
          </p:nvPr>
        </p:nvSpPr>
        <p:spPr>
          <a:xfrm>
            <a:off x="457200" y="2577425"/>
            <a:ext cx="3429000" cy="14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39" name="Google Shape;939;p90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800">
              <a:solidFill>
                <a:schemeClr val="dk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940" name="Google Shape;940;p90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1" name="Google Shape;941;p90"/>
          <p:cNvSpPr txBox="1">
            <a:spLocks noGrp="1"/>
          </p:cNvSpPr>
          <p:nvPr>
            <p:ph type="subTitle" idx="2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90"/>
          <p:cNvSpPr txBox="1">
            <a:spLocks noGrp="1"/>
          </p:cNvSpPr>
          <p:nvPr>
            <p:ph type="subTitle" idx="3"/>
          </p:nvPr>
        </p:nvSpPr>
        <p:spPr>
          <a:xfrm>
            <a:off x="457200" y="2217725"/>
            <a:ext cx="34290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Proxima Nova Semibold"/>
              <a:buNone/>
              <a:defRPr sz="1500"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43" name="Google Shape;943;p90"/>
          <p:cNvSpPr>
            <a:spLocks noGrp="1"/>
          </p:cNvSpPr>
          <p:nvPr>
            <p:ph type="pic" idx="4"/>
          </p:nvPr>
        </p:nvSpPr>
        <p:spPr>
          <a:xfrm>
            <a:off x="5943575" y="1465075"/>
            <a:ext cx="2057400" cy="4455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roduct Screen 2">
  <p:cSld name="SECTION_HEADER_2_2_1_1_1_2_2_1_1_2">
    <p:bg>
      <p:bgPr>
        <a:solidFill>
          <a:schemeClr val="accent5"/>
        </a:solidFill>
        <a:effectLst/>
      </p:bgPr>
    </p:bg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91"/>
          <p:cNvSpPr/>
          <p:nvPr/>
        </p:nvSpPr>
        <p:spPr>
          <a:xfrm>
            <a:off x="457200" y="1533750"/>
            <a:ext cx="3429000" cy="3609900"/>
          </a:xfrm>
          <a:prstGeom prst="round2SameRect">
            <a:avLst>
              <a:gd name="adj1" fmla="val 49315"/>
              <a:gd name="adj2" fmla="val 0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91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947" name="Google Shape;947;p91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8" name="Google Shape;948;p91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49" name="Google Shape;949;p91"/>
          <p:cNvSpPr txBox="1">
            <a:spLocks noGrp="1"/>
          </p:cNvSpPr>
          <p:nvPr>
            <p:ph type="title"/>
          </p:nvPr>
        </p:nvSpPr>
        <p:spPr>
          <a:xfrm>
            <a:off x="4572000" y="1153375"/>
            <a:ext cx="34290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0" name="Google Shape;950;p91"/>
          <p:cNvSpPr txBox="1">
            <a:spLocks noGrp="1"/>
          </p:cNvSpPr>
          <p:nvPr>
            <p:ph type="body" idx="2"/>
          </p:nvPr>
        </p:nvSpPr>
        <p:spPr>
          <a:xfrm>
            <a:off x="4572000" y="2217725"/>
            <a:ext cx="3429000" cy="14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51" name="Google Shape;951;p91"/>
          <p:cNvSpPr>
            <a:spLocks noGrp="1"/>
          </p:cNvSpPr>
          <p:nvPr>
            <p:ph type="pic" idx="3"/>
          </p:nvPr>
        </p:nvSpPr>
        <p:spPr>
          <a:xfrm>
            <a:off x="1143000" y="1160275"/>
            <a:ext cx="2057400" cy="44553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Text - 5 Bullets">
  <p:cSld name="CUSTOM_1_3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320100" y="992650"/>
            <a:ext cx="35289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/>
          <p:nvPr/>
        </p:nvSpPr>
        <p:spPr>
          <a:xfrm>
            <a:off x="304950" y="4891450"/>
            <a:ext cx="1438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700" b="1">
              <a:solidFill>
                <a:schemeClr val="lt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5053875" y="653575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ubTitle" idx="2"/>
          </p:nvPr>
        </p:nvSpPr>
        <p:spPr>
          <a:xfrm>
            <a:off x="5053875" y="319975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3"/>
          </p:nvPr>
        </p:nvSpPr>
        <p:spPr>
          <a:xfrm>
            <a:off x="5053875" y="1557821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ubTitle" idx="4"/>
          </p:nvPr>
        </p:nvSpPr>
        <p:spPr>
          <a:xfrm>
            <a:off x="5053875" y="1224221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5"/>
          </p:nvPr>
        </p:nvSpPr>
        <p:spPr>
          <a:xfrm>
            <a:off x="5053875" y="2495005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ubTitle" idx="6"/>
          </p:nvPr>
        </p:nvSpPr>
        <p:spPr>
          <a:xfrm>
            <a:off x="5053875" y="2161405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7"/>
          </p:nvPr>
        </p:nvSpPr>
        <p:spPr>
          <a:xfrm>
            <a:off x="5053875" y="3404512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ubTitle" idx="8"/>
          </p:nvPr>
        </p:nvSpPr>
        <p:spPr>
          <a:xfrm>
            <a:off x="5053875" y="3070912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9"/>
          </p:nvPr>
        </p:nvSpPr>
        <p:spPr>
          <a:xfrm>
            <a:off x="5053875" y="4324762"/>
            <a:ext cx="378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 sz="10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ubTitle" idx="13"/>
          </p:nvPr>
        </p:nvSpPr>
        <p:spPr>
          <a:xfrm>
            <a:off x="5053875" y="3991162"/>
            <a:ext cx="3785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Playfair Display"/>
              <a:buNone/>
              <a:defRPr sz="17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roduct Screen 1">
  <p:cSld name="SECTION_HEADER_2_2_1_1_1_2_2_1_1_1">
    <p:bg>
      <p:bgPr>
        <a:solidFill>
          <a:srgbClr val="D9D9D9"/>
        </a:solidFill>
        <a:effectLst/>
      </p:bgPr>
    </p:bg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92"/>
          <p:cNvSpPr txBox="1">
            <a:spLocks noGrp="1"/>
          </p:cNvSpPr>
          <p:nvPr>
            <p:ph type="title"/>
          </p:nvPr>
        </p:nvSpPr>
        <p:spPr>
          <a:xfrm>
            <a:off x="457200" y="799400"/>
            <a:ext cx="27432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4" name="Google Shape;954;p92"/>
          <p:cNvSpPr txBox="1">
            <a:spLocks noGrp="1"/>
          </p:cNvSpPr>
          <p:nvPr>
            <p:ph type="body" idx="1"/>
          </p:nvPr>
        </p:nvSpPr>
        <p:spPr>
          <a:xfrm>
            <a:off x="6286500" y="2717725"/>
            <a:ext cx="20574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55" name="Google Shape;955;p92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MAVENCLINIC.COM</a:t>
            </a:r>
            <a:endParaRPr sz="800">
              <a:solidFill>
                <a:schemeClr val="dk2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956" name="Google Shape;956;p92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800">
                <a:solidFill>
                  <a:schemeClr val="dk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7" name="Google Shape;957;p92"/>
          <p:cNvSpPr txBox="1">
            <a:spLocks noGrp="1"/>
          </p:cNvSpPr>
          <p:nvPr>
            <p:ph type="subTitle" idx="2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58" name="Google Shape;958;p92"/>
          <p:cNvSpPr txBox="1">
            <a:spLocks noGrp="1"/>
          </p:cNvSpPr>
          <p:nvPr>
            <p:ph type="subTitle" idx="3"/>
          </p:nvPr>
        </p:nvSpPr>
        <p:spPr>
          <a:xfrm>
            <a:off x="6286500" y="2361475"/>
            <a:ext cx="2057400" cy="35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59" name="Google Shape;959;p92"/>
          <p:cNvSpPr txBox="1">
            <a:spLocks noGrp="1"/>
          </p:cNvSpPr>
          <p:nvPr>
            <p:ph type="body" idx="4"/>
          </p:nvPr>
        </p:nvSpPr>
        <p:spPr>
          <a:xfrm>
            <a:off x="6286500" y="4129200"/>
            <a:ext cx="20574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60" name="Google Shape;960;p92"/>
          <p:cNvSpPr txBox="1">
            <a:spLocks noGrp="1"/>
          </p:cNvSpPr>
          <p:nvPr>
            <p:ph type="subTitle" idx="5"/>
          </p:nvPr>
        </p:nvSpPr>
        <p:spPr>
          <a:xfrm>
            <a:off x="6286500" y="3772950"/>
            <a:ext cx="2057400" cy="35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61" name="Google Shape;961;p92"/>
          <p:cNvSpPr txBox="1">
            <a:spLocks noGrp="1"/>
          </p:cNvSpPr>
          <p:nvPr>
            <p:ph type="body" idx="6"/>
          </p:nvPr>
        </p:nvSpPr>
        <p:spPr>
          <a:xfrm>
            <a:off x="800100" y="2717725"/>
            <a:ext cx="20574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62" name="Google Shape;962;p92"/>
          <p:cNvSpPr txBox="1">
            <a:spLocks noGrp="1"/>
          </p:cNvSpPr>
          <p:nvPr>
            <p:ph type="subTitle" idx="7"/>
          </p:nvPr>
        </p:nvSpPr>
        <p:spPr>
          <a:xfrm>
            <a:off x="800100" y="2361475"/>
            <a:ext cx="2057400" cy="35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63" name="Google Shape;963;p92"/>
          <p:cNvSpPr txBox="1">
            <a:spLocks noGrp="1"/>
          </p:cNvSpPr>
          <p:nvPr>
            <p:ph type="body" idx="8"/>
          </p:nvPr>
        </p:nvSpPr>
        <p:spPr>
          <a:xfrm>
            <a:off x="800100" y="4129200"/>
            <a:ext cx="2057400" cy="7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64" name="Google Shape;964;p92"/>
          <p:cNvSpPr txBox="1">
            <a:spLocks noGrp="1"/>
          </p:cNvSpPr>
          <p:nvPr>
            <p:ph type="subTitle" idx="9"/>
          </p:nvPr>
        </p:nvSpPr>
        <p:spPr>
          <a:xfrm>
            <a:off x="800100" y="3772950"/>
            <a:ext cx="2057400" cy="35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Font typeface="Proxima Nova Semibold"/>
              <a:buNone/>
              <a:defRPr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65" name="Google Shape;965;p92"/>
          <p:cNvSpPr>
            <a:spLocks noGrp="1"/>
          </p:cNvSpPr>
          <p:nvPr>
            <p:ph type="pic" idx="13"/>
          </p:nvPr>
        </p:nvSpPr>
        <p:spPr>
          <a:xfrm>
            <a:off x="3465300" y="1160275"/>
            <a:ext cx="2213400" cy="47931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roduct Screen 1 1">
  <p:cSld name="SECTION_HEADER_2_2_1_1_1_2_2_1_1_1_2">
    <p:bg>
      <p:bgPr>
        <a:solidFill>
          <a:schemeClr val="dk2"/>
        </a:solidFill>
        <a:effectLst/>
      </p:bgPr>
    </p:bg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93"/>
          <p:cNvSpPr/>
          <p:nvPr/>
        </p:nvSpPr>
        <p:spPr>
          <a:xfrm>
            <a:off x="457400" y="2922650"/>
            <a:ext cx="8229300" cy="8229300"/>
          </a:xfrm>
          <a:prstGeom prst="ellipse">
            <a:avLst/>
          </a:prstGeom>
          <a:gradFill>
            <a:gsLst>
              <a:gs pos="0">
                <a:schemeClr val="dk2"/>
              </a:gs>
              <a:gs pos="25000">
                <a:schemeClr val="dk2"/>
              </a:gs>
              <a:gs pos="100000">
                <a:schemeClr val="l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68" name="Google Shape;968;p93"/>
          <p:cNvCxnSpPr/>
          <p:nvPr/>
        </p:nvCxnSpPr>
        <p:spPr>
          <a:xfrm>
            <a:off x="4579575" y="1787550"/>
            <a:ext cx="1897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9" name="Google Shape;969;p93"/>
          <p:cNvSpPr txBox="1">
            <a:spLocks noGrp="1"/>
          </p:cNvSpPr>
          <p:nvPr>
            <p:ph type="title"/>
          </p:nvPr>
        </p:nvSpPr>
        <p:spPr>
          <a:xfrm>
            <a:off x="457200" y="1863750"/>
            <a:ext cx="2400300" cy="141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0" name="Google Shape;970;p93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971" name="Google Shape;971;p93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2" name="Google Shape;972;p93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73" name="Google Shape;973;p93"/>
          <p:cNvSpPr txBox="1">
            <a:spLocks noGrp="1"/>
          </p:cNvSpPr>
          <p:nvPr>
            <p:ph type="body" idx="2"/>
          </p:nvPr>
        </p:nvSpPr>
        <p:spPr>
          <a:xfrm>
            <a:off x="6629400" y="1864725"/>
            <a:ext cx="2057400" cy="5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4" name="Google Shape;974;p93"/>
          <p:cNvSpPr txBox="1">
            <a:spLocks noGrp="1"/>
          </p:cNvSpPr>
          <p:nvPr>
            <p:ph type="subTitle" idx="3"/>
          </p:nvPr>
        </p:nvSpPr>
        <p:spPr>
          <a:xfrm>
            <a:off x="6629400" y="1508475"/>
            <a:ext cx="2057400" cy="35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75" name="Google Shape;975;p93"/>
          <p:cNvSpPr txBox="1">
            <a:spLocks noGrp="1"/>
          </p:cNvSpPr>
          <p:nvPr>
            <p:ph type="body" idx="4"/>
          </p:nvPr>
        </p:nvSpPr>
        <p:spPr>
          <a:xfrm>
            <a:off x="6629400" y="2919200"/>
            <a:ext cx="2057400" cy="5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6" name="Google Shape;976;p93"/>
          <p:cNvSpPr txBox="1">
            <a:spLocks noGrp="1"/>
          </p:cNvSpPr>
          <p:nvPr>
            <p:ph type="subTitle" idx="5"/>
          </p:nvPr>
        </p:nvSpPr>
        <p:spPr>
          <a:xfrm>
            <a:off x="6629400" y="2562950"/>
            <a:ext cx="2057400" cy="35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77" name="Google Shape;977;p93"/>
          <p:cNvSpPr txBox="1">
            <a:spLocks noGrp="1"/>
          </p:cNvSpPr>
          <p:nvPr>
            <p:ph type="body" idx="6"/>
          </p:nvPr>
        </p:nvSpPr>
        <p:spPr>
          <a:xfrm>
            <a:off x="6629400" y="3973675"/>
            <a:ext cx="2057400" cy="5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8" name="Google Shape;978;p93"/>
          <p:cNvSpPr txBox="1">
            <a:spLocks noGrp="1"/>
          </p:cNvSpPr>
          <p:nvPr>
            <p:ph type="subTitle" idx="7"/>
          </p:nvPr>
        </p:nvSpPr>
        <p:spPr>
          <a:xfrm>
            <a:off x="6629400" y="3617425"/>
            <a:ext cx="2057400" cy="35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cxnSp>
        <p:nvCxnSpPr>
          <p:cNvPr id="979" name="Google Shape;979;p93"/>
          <p:cNvCxnSpPr/>
          <p:nvPr/>
        </p:nvCxnSpPr>
        <p:spPr>
          <a:xfrm>
            <a:off x="4579575" y="2839725"/>
            <a:ext cx="1897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0" name="Google Shape;980;p93"/>
          <p:cNvCxnSpPr/>
          <p:nvPr/>
        </p:nvCxnSpPr>
        <p:spPr>
          <a:xfrm>
            <a:off x="4579575" y="3891900"/>
            <a:ext cx="1897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1" name="Google Shape;981;p93"/>
          <p:cNvSpPr>
            <a:spLocks noGrp="1"/>
          </p:cNvSpPr>
          <p:nvPr>
            <p:ph type="pic" idx="8"/>
          </p:nvPr>
        </p:nvSpPr>
        <p:spPr>
          <a:xfrm>
            <a:off x="3465300" y="1160275"/>
            <a:ext cx="2213400" cy="47931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2 Product Screens">
  <p:cSld name="SECTION_HEADER_2_2_1_1_1_2_2_1_1_1_2_1">
    <p:bg>
      <p:bgPr>
        <a:solidFill>
          <a:schemeClr val="dk2"/>
        </a:solidFill>
        <a:effectLst/>
      </p:bgPr>
    </p:bg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94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984" name="Google Shape;984;p94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5" name="Google Shape;985;p94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86" name="Google Shape;986;p94"/>
          <p:cNvSpPr>
            <a:spLocks noGrp="1"/>
          </p:cNvSpPr>
          <p:nvPr>
            <p:ph type="pic" idx="2"/>
          </p:nvPr>
        </p:nvSpPr>
        <p:spPr>
          <a:xfrm>
            <a:off x="457200" y="1153375"/>
            <a:ext cx="1631400" cy="35334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987" name="Google Shape;987;p94"/>
          <p:cNvSpPr>
            <a:spLocks noGrp="1"/>
          </p:cNvSpPr>
          <p:nvPr>
            <p:ph type="pic" idx="3"/>
          </p:nvPr>
        </p:nvSpPr>
        <p:spPr>
          <a:xfrm>
            <a:off x="2254040" y="1153375"/>
            <a:ext cx="1631400" cy="35334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988" name="Google Shape;988;p94"/>
          <p:cNvSpPr txBox="1">
            <a:spLocks noGrp="1"/>
          </p:cNvSpPr>
          <p:nvPr>
            <p:ph type="title"/>
          </p:nvPr>
        </p:nvSpPr>
        <p:spPr>
          <a:xfrm>
            <a:off x="4572000" y="1861125"/>
            <a:ext cx="3429000" cy="7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9" name="Google Shape;989;p94"/>
          <p:cNvSpPr txBox="1">
            <a:spLocks noGrp="1"/>
          </p:cNvSpPr>
          <p:nvPr>
            <p:ph type="body" idx="4"/>
          </p:nvPr>
        </p:nvSpPr>
        <p:spPr>
          <a:xfrm>
            <a:off x="4572000" y="3276625"/>
            <a:ext cx="3429000" cy="14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2 Product Screen">
  <p:cSld name="SECTION_HEADER_2_2_1_1_1_2_2_1_1_3"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95"/>
          <p:cNvSpPr/>
          <p:nvPr/>
        </p:nvSpPr>
        <p:spPr>
          <a:xfrm>
            <a:off x="3899200" y="0"/>
            <a:ext cx="5244900" cy="515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95"/>
          <p:cNvSpPr txBox="1">
            <a:spLocks noGrp="1"/>
          </p:cNvSpPr>
          <p:nvPr>
            <p:ph type="title"/>
          </p:nvPr>
        </p:nvSpPr>
        <p:spPr>
          <a:xfrm>
            <a:off x="457200" y="1863750"/>
            <a:ext cx="27432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93" name="Google Shape;993;p95"/>
          <p:cNvSpPr txBox="1">
            <a:spLocks noGrp="1"/>
          </p:cNvSpPr>
          <p:nvPr>
            <p:ph type="subTitle" idx="1"/>
          </p:nvPr>
        </p:nvSpPr>
        <p:spPr>
          <a:xfrm>
            <a:off x="457200" y="3275225"/>
            <a:ext cx="27432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994" name="Google Shape;994;p95"/>
          <p:cNvSpPr>
            <a:spLocks noGrp="1"/>
          </p:cNvSpPr>
          <p:nvPr>
            <p:ph type="pic" idx="2"/>
          </p:nvPr>
        </p:nvSpPr>
        <p:spPr>
          <a:xfrm>
            <a:off x="4572000" y="799400"/>
            <a:ext cx="1794900" cy="38874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995" name="Google Shape;995;p95"/>
          <p:cNvSpPr>
            <a:spLocks noGrp="1"/>
          </p:cNvSpPr>
          <p:nvPr>
            <p:ph type="pic" idx="3"/>
          </p:nvPr>
        </p:nvSpPr>
        <p:spPr>
          <a:xfrm>
            <a:off x="6891905" y="799400"/>
            <a:ext cx="1794900" cy="38874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996" name="Google Shape;996;p95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1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997" name="Google Shape;997;p95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8" name="Google Shape;998;p95"/>
          <p:cNvSpPr txBox="1">
            <a:spLocks noGrp="1"/>
          </p:cNvSpPr>
          <p:nvPr>
            <p:ph type="subTitle" idx="4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2 Product Screen 1">
  <p:cSld name="SECTION_HEADER_2_2_1_1_1_2_2_1_1_3_1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96"/>
          <p:cNvSpPr/>
          <p:nvPr/>
        </p:nvSpPr>
        <p:spPr>
          <a:xfrm>
            <a:off x="3899200" y="0"/>
            <a:ext cx="5244900" cy="515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96"/>
          <p:cNvSpPr>
            <a:spLocks noGrp="1"/>
          </p:cNvSpPr>
          <p:nvPr>
            <p:ph type="pic" idx="2"/>
          </p:nvPr>
        </p:nvSpPr>
        <p:spPr>
          <a:xfrm>
            <a:off x="4572000" y="799400"/>
            <a:ext cx="1794900" cy="38874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02" name="Google Shape;1002;p96"/>
          <p:cNvSpPr>
            <a:spLocks noGrp="1"/>
          </p:cNvSpPr>
          <p:nvPr>
            <p:ph type="pic" idx="3"/>
          </p:nvPr>
        </p:nvSpPr>
        <p:spPr>
          <a:xfrm>
            <a:off x="6891905" y="799400"/>
            <a:ext cx="1794900" cy="38874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03" name="Google Shape;1003;p96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04" name="Google Shape;1004;p96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5" name="Google Shape;1005;p96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006" name="Google Shape;1006;p96"/>
          <p:cNvSpPr txBox="1">
            <a:spLocks noGrp="1"/>
          </p:cNvSpPr>
          <p:nvPr>
            <p:ph type="title"/>
          </p:nvPr>
        </p:nvSpPr>
        <p:spPr>
          <a:xfrm>
            <a:off x="457200" y="1863750"/>
            <a:ext cx="27432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7" name="Google Shape;1007;p96"/>
          <p:cNvSpPr txBox="1">
            <a:spLocks noGrp="1"/>
          </p:cNvSpPr>
          <p:nvPr>
            <p:ph type="subTitle" idx="4"/>
          </p:nvPr>
        </p:nvSpPr>
        <p:spPr>
          <a:xfrm>
            <a:off x="457200" y="3275225"/>
            <a:ext cx="27432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3 Product Screen">
  <p:cSld name="SECTION_HEADER_2_2_1_1_1_2_2_1_1_3_1_1">
    <p:bg>
      <p:bgPr>
        <a:solidFill>
          <a:schemeClr val="accent5"/>
        </a:solidFill>
        <a:effectLst/>
      </p:bgPr>
    </p:bg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97"/>
          <p:cNvSpPr>
            <a:spLocks noGrp="1"/>
          </p:cNvSpPr>
          <p:nvPr>
            <p:ph type="pic" idx="2"/>
          </p:nvPr>
        </p:nvSpPr>
        <p:spPr>
          <a:xfrm>
            <a:off x="5557472" y="1160275"/>
            <a:ext cx="1458000" cy="31578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10" name="Google Shape;1010;p97"/>
          <p:cNvSpPr>
            <a:spLocks noGrp="1"/>
          </p:cNvSpPr>
          <p:nvPr>
            <p:ph type="pic" idx="3"/>
          </p:nvPr>
        </p:nvSpPr>
        <p:spPr>
          <a:xfrm>
            <a:off x="7228748" y="1160275"/>
            <a:ext cx="1458000" cy="31578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11" name="Google Shape;1011;p97"/>
          <p:cNvSpPr>
            <a:spLocks noGrp="1"/>
          </p:cNvSpPr>
          <p:nvPr>
            <p:ph type="pic" idx="4"/>
          </p:nvPr>
        </p:nvSpPr>
        <p:spPr>
          <a:xfrm>
            <a:off x="3886200" y="1160275"/>
            <a:ext cx="1458000" cy="31578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12" name="Google Shape;1012;p97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Proxima Nova Semibold"/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roxima Nova Semibold"/>
              <a:buNone/>
              <a:defRPr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013" name="Google Shape;1013;p97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2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14" name="Google Shape;1014;p97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2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5" name="Google Shape;1015;p97"/>
          <p:cNvSpPr txBox="1">
            <a:spLocks noGrp="1"/>
          </p:cNvSpPr>
          <p:nvPr>
            <p:ph type="title"/>
          </p:nvPr>
        </p:nvSpPr>
        <p:spPr>
          <a:xfrm>
            <a:off x="457200" y="1863750"/>
            <a:ext cx="27432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97"/>
          <p:cNvSpPr txBox="1">
            <a:spLocks noGrp="1"/>
          </p:cNvSpPr>
          <p:nvPr>
            <p:ph type="subTitle" idx="5"/>
          </p:nvPr>
        </p:nvSpPr>
        <p:spPr>
          <a:xfrm>
            <a:off x="457200" y="3275225"/>
            <a:ext cx="27432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roduct Screen Large">
  <p:cSld name="SECTION_HEADER_2_2_1_1_1_2_2_1_1_1_2_1_2">
    <p:bg>
      <p:bgPr>
        <a:solidFill>
          <a:schemeClr val="dk2"/>
        </a:solidFill>
        <a:effectLst/>
      </p:bgPr>
    </p:bg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98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19" name="Google Shape;1019;p98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0" name="Google Shape;1020;p98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021" name="Google Shape;1021;p98"/>
          <p:cNvSpPr>
            <a:spLocks noGrp="1"/>
          </p:cNvSpPr>
          <p:nvPr>
            <p:ph type="pic" idx="2"/>
          </p:nvPr>
        </p:nvSpPr>
        <p:spPr>
          <a:xfrm>
            <a:off x="6171674" y="799400"/>
            <a:ext cx="1794900" cy="38874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22" name="Google Shape;1022;p98"/>
          <p:cNvSpPr txBox="1">
            <a:spLocks noGrp="1"/>
          </p:cNvSpPr>
          <p:nvPr>
            <p:ph type="title"/>
          </p:nvPr>
        </p:nvSpPr>
        <p:spPr>
          <a:xfrm>
            <a:off x="457200" y="1153375"/>
            <a:ext cx="4800600" cy="14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3" name="Google Shape;1023;p98"/>
          <p:cNvSpPr txBox="1">
            <a:spLocks noGrp="1"/>
          </p:cNvSpPr>
          <p:nvPr>
            <p:ph type="subTitle" idx="3"/>
          </p:nvPr>
        </p:nvSpPr>
        <p:spPr>
          <a:xfrm>
            <a:off x="457200" y="3275225"/>
            <a:ext cx="27432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024" name="Google Shape;1024;p98"/>
          <p:cNvCxnSpPr/>
          <p:nvPr/>
        </p:nvCxnSpPr>
        <p:spPr>
          <a:xfrm rot="10800000">
            <a:off x="457350" y="2899125"/>
            <a:ext cx="4824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3 Product Screens">
  <p:cSld name="SECTION_HEADER_2_2_1_1_1_2_2_1_1_1_2_1_1">
    <p:bg>
      <p:bgPr>
        <a:solidFill>
          <a:schemeClr val="dk2"/>
        </a:solidFill>
        <a:effectLst/>
      </p:bgPr>
    </p:bg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99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accent3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27" name="Google Shape;1027;p99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8" name="Google Shape;1028;p99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roxima Nova Semibold"/>
              <a:buNone/>
              <a:defRPr sz="800"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029" name="Google Shape;1029;p99"/>
          <p:cNvSpPr>
            <a:spLocks noGrp="1"/>
          </p:cNvSpPr>
          <p:nvPr>
            <p:ph type="pic" idx="2"/>
          </p:nvPr>
        </p:nvSpPr>
        <p:spPr>
          <a:xfrm>
            <a:off x="5613257" y="1191150"/>
            <a:ext cx="1275000" cy="2761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30" name="Google Shape;1030;p99"/>
          <p:cNvSpPr>
            <a:spLocks noGrp="1"/>
          </p:cNvSpPr>
          <p:nvPr>
            <p:ph type="pic" idx="3"/>
          </p:nvPr>
        </p:nvSpPr>
        <p:spPr>
          <a:xfrm>
            <a:off x="7399864" y="1191150"/>
            <a:ext cx="1275000" cy="2761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31" name="Google Shape;1031;p99"/>
          <p:cNvSpPr>
            <a:spLocks noGrp="1"/>
          </p:cNvSpPr>
          <p:nvPr>
            <p:ph type="pic" idx="4"/>
          </p:nvPr>
        </p:nvSpPr>
        <p:spPr>
          <a:xfrm>
            <a:off x="3826650" y="1191150"/>
            <a:ext cx="1275000" cy="2761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32" name="Google Shape;1032;p99"/>
          <p:cNvSpPr txBox="1">
            <a:spLocks noGrp="1"/>
          </p:cNvSpPr>
          <p:nvPr>
            <p:ph type="subTitle" idx="5"/>
          </p:nvPr>
        </p:nvSpPr>
        <p:spPr>
          <a:xfrm>
            <a:off x="3702750" y="4418025"/>
            <a:ext cx="1522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033" name="Google Shape;1033;p99"/>
          <p:cNvSpPr txBox="1">
            <a:spLocks noGrp="1"/>
          </p:cNvSpPr>
          <p:nvPr>
            <p:ph type="subTitle" idx="6"/>
          </p:nvPr>
        </p:nvSpPr>
        <p:spPr>
          <a:xfrm>
            <a:off x="5489350" y="4418025"/>
            <a:ext cx="1522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034" name="Google Shape;1034;p99"/>
          <p:cNvSpPr txBox="1">
            <a:spLocks noGrp="1"/>
          </p:cNvSpPr>
          <p:nvPr>
            <p:ph type="subTitle" idx="7"/>
          </p:nvPr>
        </p:nvSpPr>
        <p:spPr>
          <a:xfrm>
            <a:off x="7239600" y="4418025"/>
            <a:ext cx="1522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035" name="Google Shape;1035;p99"/>
          <p:cNvSpPr txBox="1">
            <a:spLocks noGrp="1"/>
          </p:cNvSpPr>
          <p:nvPr>
            <p:ph type="title"/>
          </p:nvPr>
        </p:nvSpPr>
        <p:spPr>
          <a:xfrm>
            <a:off x="457200" y="1863750"/>
            <a:ext cx="27432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6" name="Google Shape;1036;p99"/>
          <p:cNvSpPr txBox="1">
            <a:spLocks noGrp="1"/>
          </p:cNvSpPr>
          <p:nvPr>
            <p:ph type="subTitle" idx="8"/>
          </p:nvPr>
        </p:nvSpPr>
        <p:spPr>
          <a:xfrm>
            <a:off x="457200" y="3275225"/>
            <a:ext cx="27432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3 Product Screens 1">
  <p:cSld name="SECTION_HEADER_2_2_1_1_1_2_2_1_1_1_2_1_1_1">
    <p:bg>
      <p:bgPr>
        <a:solidFill>
          <a:schemeClr val="lt2"/>
        </a:solidFill>
        <a:effectLst/>
      </p:bgPr>
    </p:bg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00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1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39" name="Google Shape;1039;p100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0" name="Google Shape;1040;p100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roxima Nova Semibold"/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041" name="Google Shape;1041;p100"/>
          <p:cNvSpPr>
            <a:spLocks noGrp="1"/>
          </p:cNvSpPr>
          <p:nvPr>
            <p:ph type="pic" idx="2"/>
          </p:nvPr>
        </p:nvSpPr>
        <p:spPr>
          <a:xfrm>
            <a:off x="5613257" y="1191150"/>
            <a:ext cx="1275000" cy="2761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42" name="Google Shape;1042;p100"/>
          <p:cNvSpPr>
            <a:spLocks noGrp="1"/>
          </p:cNvSpPr>
          <p:nvPr>
            <p:ph type="pic" idx="3"/>
          </p:nvPr>
        </p:nvSpPr>
        <p:spPr>
          <a:xfrm>
            <a:off x="7399864" y="1191150"/>
            <a:ext cx="1275000" cy="2761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43" name="Google Shape;1043;p100"/>
          <p:cNvSpPr>
            <a:spLocks noGrp="1"/>
          </p:cNvSpPr>
          <p:nvPr>
            <p:ph type="pic" idx="4"/>
          </p:nvPr>
        </p:nvSpPr>
        <p:spPr>
          <a:xfrm>
            <a:off x="3826650" y="1191150"/>
            <a:ext cx="1275000" cy="2761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44" name="Google Shape;1044;p100"/>
          <p:cNvSpPr txBox="1">
            <a:spLocks noGrp="1"/>
          </p:cNvSpPr>
          <p:nvPr>
            <p:ph type="subTitle" idx="5"/>
          </p:nvPr>
        </p:nvSpPr>
        <p:spPr>
          <a:xfrm>
            <a:off x="3702750" y="4418025"/>
            <a:ext cx="1522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045" name="Google Shape;1045;p100"/>
          <p:cNvSpPr txBox="1">
            <a:spLocks noGrp="1"/>
          </p:cNvSpPr>
          <p:nvPr>
            <p:ph type="subTitle" idx="6"/>
          </p:nvPr>
        </p:nvSpPr>
        <p:spPr>
          <a:xfrm>
            <a:off x="5489350" y="4418025"/>
            <a:ext cx="1522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046" name="Google Shape;1046;p100"/>
          <p:cNvSpPr txBox="1">
            <a:spLocks noGrp="1"/>
          </p:cNvSpPr>
          <p:nvPr>
            <p:ph type="subTitle" idx="7"/>
          </p:nvPr>
        </p:nvSpPr>
        <p:spPr>
          <a:xfrm>
            <a:off x="7239600" y="4418025"/>
            <a:ext cx="1522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047" name="Google Shape;1047;p100"/>
          <p:cNvSpPr txBox="1">
            <a:spLocks noGrp="1"/>
          </p:cNvSpPr>
          <p:nvPr>
            <p:ph type="title"/>
          </p:nvPr>
        </p:nvSpPr>
        <p:spPr>
          <a:xfrm>
            <a:off x="457200" y="1863750"/>
            <a:ext cx="27432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8" name="Google Shape;1048;p100"/>
          <p:cNvSpPr txBox="1">
            <a:spLocks noGrp="1"/>
          </p:cNvSpPr>
          <p:nvPr>
            <p:ph type="subTitle" idx="8"/>
          </p:nvPr>
        </p:nvSpPr>
        <p:spPr>
          <a:xfrm>
            <a:off x="457200" y="3275225"/>
            <a:ext cx="27432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3 Product Screens 2">
  <p:cSld name="CUSTOM_3_1_3">
    <p:bg>
      <p:bgPr>
        <a:gradFill>
          <a:gsLst>
            <a:gs pos="0">
              <a:schemeClr val="dk2"/>
            </a:gs>
            <a:gs pos="24000">
              <a:schemeClr val="dk2"/>
            </a:gs>
            <a:gs pos="100000">
              <a:schemeClr val="lt2"/>
            </a:gs>
          </a:gsLst>
          <a:lin ang="2700006" scaled="0"/>
        </a:gradFill>
        <a:effectLst/>
      </p:bgPr>
    </p:bg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101"/>
          <p:cNvSpPr txBox="1"/>
          <p:nvPr/>
        </p:nvSpPr>
        <p:spPr>
          <a:xfrm>
            <a:off x="4572000" y="187233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800">
              <a:solidFill>
                <a:schemeClr val="lt1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51" name="Google Shape;1051;p101"/>
          <p:cNvSpPr txBox="1">
            <a:spLocks noGrp="1"/>
          </p:cNvSpPr>
          <p:nvPr>
            <p:ph type="sldNum" idx="12"/>
          </p:nvPr>
        </p:nvSpPr>
        <p:spPr>
          <a:xfrm>
            <a:off x="8138096" y="187235"/>
            <a:ext cx="548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r" rtl="0"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2" name="Google Shape;1052;p101"/>
          <p:cNvSpPr txBox="1">
            <a:spLocks noGrp="1"/>
          </p:cNvSpPr>
          <p:nvPr>
            <p:ph type="subTitle" idx="1"/>
          </p:nvPr>
        </p:nvSpPr>
        <p:spPr>
          <a:xfrm>
            <a:off x="457200" y="142124"/>
            <a:ext cx="34290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roxima Nova Semibold"/>
              <a:buNone/>
              <a:defRPr sz="8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  <a:defRPr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053" name="Google Shape;1053;p101"/>
          <p:cNvSpPr>
            <a:spLocks noGrp="1"/>
          </p:cNvSpPr>
          <p:nvPr>
            <p:ph type="pic" idx="2"/>
          </p:nvPr>
        </p:nvSpPr>
        <p:spPr>
          <a:xfrm>
            <a:off x="5613257" y="1191150"/>
            <a:ext cx="1275000" cy="2761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54" name="Google Shape;1054;p101"/>
          <p:cNvSpPr>
            <a:spLocks noGrp="1"/>
          </p:cNvSpPr>
          <p:nvPr>
            <p:ph type="pic" idx="3"/>
          </p:nvPr>
        </p:nvSpPr>
        <p:spPr>
          <a:xfrm>
            <a:off x="7399864" y="1191150"/>
            <a:ext cx="1275000" cy="2761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55" name="Google Shape;1055;p101"/>
          <p:cNvSpPr>
            <a:spLocks noGrp="1"/>
          </p:cNvSpPr>
          <p:nvPr>
            <p:ph type="pic" idx="4"/>
          </p:nvPr>
        </p:nvSpPr>
        <p:spPr>
          <a:xfrm>
            <a:off x="3826650" y="1191150"/>
            <a:ext cx="1275000" cy="2761200"/>
          </a:xfrm>
          <a:prstGeom prst="roundRect">
            <a:avLst>
              <a:gd name="adj" fmla="val 14164"/>
            </a:avLst>
          </a:prstGeom>
          <a:noFill/>
          <a:ln>
            <a:noFill/>
          </a:ln>
          <a:effectLst>
            <a:outerShdw blurRad="71438" dist="47625" dir="2760000" algn="bl" rotWithShape="0">
              <a:srgbClr val="000000">
                <a:alpha val="15000"/>
              </a:srgbClr>
            </a:outerShdw>
          </a:effectLst>
        </p:spPr>
      </p:sp>
      <p:sp>
        <p:nvSpPr>
          <p:cNvPr id="1056" name="Google Shape;1056;p101"/>
          <p:cNvSpPr txBox="1">
            <a:spLocks noGrp="1"/>
          </p:cNvSpPr>
          <p:nvPr>
            <p:ph type="subTitle" idx="5"/>
          </p:nvPr>
        </p:nvSpPr>
        <p:spPr>
          <a:xfrm>
            <a:off x="3702750" y="4418025"/>
            <a:ext cx="1522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057" name="Google Shape;1057;p101"/>
          <p:cNvSpPr txBox="1">
            <a:spLocks noGrp="1"/>
          </p:cNvSpPr>
          <p:nvPr>
            <p:ph type="subTitle" idx="6"/>
          </p:nvPr>
        </p:nvSpPr>
        <p:spPr>
          <a:xfrm>
            <a:off x="5489350" y="4418025"/>
            <a:ext cx="1522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058" name="Google Shape;1058;p101"/>
          <p:cNvSpPr txBox="1">
            <a:spLocks noGrp="1"/>
          </p:cNvSpPr>
          <p:nvPr>
            <p:ph type="subTitle" idx="7"/>
          </p:nvPr>
        </p:nvSpPr>
        <p:spPr>
          <a:xfrm>
            <a:off x="7239600" y="4418025"/>
            <a:ext cx="1522800" cy="1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Semibold"/>
              <a:buNone/>
              <a:defRPr>
                <a:solidFill>
                  <a:schemeClr val="accent3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059" name="Google Shape;1059;p101"/>
          <p:cNvSpPr txBox="1">
            <a:spLocks noGrp="1"/>
          </p:cNvSpPr>
          <p:nvPr>
            <p:ph type="title"/>
          </p:nvPr>
        </p:nvSpPr>
        <p:spPr>
          <a:xfrm>
            <a:off x="457200" y="1863750"/>
            <a:ext cx="2743200" cy="11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0" name="Google Shape;1060;p101"/>
          <p:cNvSpPr txBox="1">
            <a:spLocks noGrp="1"/>
          </p:cNvSpPr>
          <p:nvPr>
            <p:ph type="subTitle" idx="8"/>
          </p:nvPr>
        </p:nvSpPr>
        <p:spPr>
          <a:xfrm>
            <a:off x="457200" y="3275225"/>
            <a:ext cx="27432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62.xml"/><Relationship Id="rId42" Type="http://schemas.openxmlformats.org/officeDocument/2006/relationships/slideLayout" Target="../slideLayouts/slideLayout83.xml"/><Relationship Id="rId47" Type="http://schemas.openxmlformats.org/officeDocument/2006/relationships/slideLayout" Target="../slideLayouts/slideLayout88.xml"/><Relationship Id="rId63" Type="http://schemas.openxmlformats.org/officeDocument/2006/relationships/slideLayout" Target="../slideLayouts/slideLayout104.xml"/><Relationship Id="rId68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94.xml"/><Relationship Id="rId58" Type="http://schemas.openxmlformats.org/officeDocument/2006/relationships/slideLayout" Target="../slideLayouts/slideLayout99.xml"/><Relationship Id="rId74" Type="http://schemas.openxmlformats.org/officeDocument/2006/relationships/slideLayout" Target="../slideLayouts/slideLayout115.xml"/><Relationship Id="rId79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46.xml"/><Relationship Id="rId61" Type="http://schemas.openxmlformats.org/officeDocument/2006/relationships/slideLayout" Target="../slideLayouts/slideLayout102.xml"/><Relationship Id="rId82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slideLayout" Target="../slideLayouts/slideLayout84.xml"/><Relationship Id="rId48" Type="http://schemas.openxmlformats.org/officeDocument/2006/relationships/slideLayout" Target="../slideLayouts/slideLayout89.xml"/><Relationship Id="rId56" Type="http://schemas.openxmlformats.org/officeDocument/2006/relationships/slideLayout" Target="../slideLayouts/slideLayout97.xml"/><Relationship Id="rId64" Type="http://schemas.openxmlformats.org/officeDocument/2006/relationships/slideLayout" Target="../slideLayouts/slideLayout105.xml"/><Relationship Id="rId69" Type="http://schemas.openxmlformats.org/officeDocument/2006/relationships/slideLayout" Target="../slideLayouts/slideLayout110.xml"/><Relationship Id="rId7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92.xml"/><Relationship Id="rId72" Type="http://schemas.openxmlformats.org/officeDocument/2006/relationships/slideLayout" Target="../slideLayouts/slideLayout113.xml"/><Relationship Id="rId80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46" Type="http://schemas.openxmlformats.org/officeDocument/2006/relationships/slideLayout" Target="../slideLayouts/slideLayout87.xml"/><Relationship Id="rId59" Type="http://schemas.openxmlformats.org/officeDocument/2006/relationships/slideLayout" Target="../slideLayouts/slideLayout100.xml"/><Relationship Id="rId67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61.xml"/><Relationship Id="rId41" Type="http://schemas.openxmlformats.org/officeDocument/2006/relationships/slideLayout" Target="../slideLayouts/slideLayout82.xml"/><Relationship Id="rId54" Type="http://schemas.openxmlformats.org/officeDocument/2006/relationships/slideLayout" Target="../slideLayouts/slideLayout95.xml"/><Relationship Id="rId62" Type="http://schemas.openxmlformats.org/officeDocument/2006/relationships/slideLayout" Target="../slideLayouts/slideLayout103.xml"/><Relationship Id="rId70" Type="http://schemas.openxmlformats.org/officeDocument/2006/relationships/slideLayout" Target="../slideLayouts/slideLayout111.xml"/><Relationship Id="rId75" Type="http://schemas.openxmlformats.org/officeDocument/2006/relationships/slideLayout" Target="../slideLayouts/slideLayout116.xml"/><Relationship Id="rId83" Type="http://schemas.openxmlformats.org/officeDocument/2006/relationships/theme" Target="../theme/theme2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49" Type="http://schemas.openxmlformats.org/officeDocument/2006/relationships/slideLayout" Target="../slideLayouts/slideLayout90.xml"/><Relationship Id="rId57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72.xml"/><Relationship Id="rId44" Type="http://schemas.openxmlformats.org/officeDocument/2006/relationships/slideLayout" Target="../slideLayouts/slideLayout85.xml"/><Relationship Id="rId52" Type="http://schemas.openxmlformats.org/officeDocument/2006/relationships/slideLayout" Target="../slideLayouts/slideLayout93.xml"/><Relationship Id="rId60" Type="http://schemas.openxmlformats.org/officeDocument/2006/relationships/slideLayout" Target="../slideLayouts/slideLayout101.xml"/><Relationship Id="rId65" Type="http://schemas.openxmlformats.org/officeDocument/2006/relationships/slideLayout" Target="../slideLayouts/slideLayout106.xml"/><Relationship Id="rId73" Type="http://schemas.openxmlformats.org/officeDocument/2006/relationships/slideLayout" Target="../slideLayouts/slideLayout114.xml"/><Relationship Id="rId78" Type="http://schemas.openxmlformats.org/officeDocument/2006/relationships/slideLayout" Target="../slideLayouts/slideLayout119.xml"/><Relationship Id="rId81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75.xml"/><Relationship Id="rId50" Type="http://schemas.openxmlformats.org/officeDocument/2006/relationships/slideLayout" Target="../slideLayouts/slideLayout91.xml"/><Relationship Id="rId55" Type="http://schemas.openxmlformats.org/officeDocument/2006/relationships/slideLayout" Target="../slideLayouts/slideLayout96.xml"/><Relationship Id="rId7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48.xml"/><Relationship Id="rId7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65.xml"/><Relationship Id="rId40" Type="http://schemas.openxmlformats.org/officeDocument/2006/relationships/slideLayout" Target="../slideLayouts/slideLayout81.xml"/><Relationship Id="rId45" Type="http://schemas.openxmlformats.org/officeDocument/2006/relationships/slideLayout" Target="../slideLayouts/slideLayout86.xml"/><Relationship Id="rId66" Type="http://schemas.openxmlformats.org/officeDocument/2006/relationships/slideLayout" Target="../slideLayouts/slideLayout107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49.xml"/><Relationship Id="rId21" Type="http://schemas.openxmlformats.org/officeDocument/2006/relationships/slideLayout" Target="../slideLayouts/slideLayout144.xml"/><Relationship Id="rId42" Type="http://schemas.openxmlformats.org/officeDocument/2006/relationships/slideLayout" Target="../slideLayouts/slideLayout165.xml"/><Relationship Id="rId47" Type="http://schemas.openxmlformats.org/officeDocument/2006/relationships/slideLayout" Target="../slideLayouts/slideLayout170.xml"/><Relationship Id="rId63" Type="http://schemas.openxmlformats.org/officeDocument/2006/relationships/slideLayout" Target="../slideLayouts/slideLayout186.xml"/><Relationship Id="rId68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34.xml"/><Relationship Id="rId32" Type="http://schemas.openxmlformats.org/officeDocument/2006/relationships/slideLayout" Target="../slideLayouts/slideLayout155.xml"/><Relationship Id="rId37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76.xml"/><Relationship Id="rId58" Type="http://schemas.openxmlformats.org/officeDocument/2006/relationships/slideLayout" Target="../slideLayouts/slideLayout181.xml"/><Relationship Id="rId74" Type="http://schemas.openxmlformats.org/officeDocument/2006/relationships/slideLayout" Target="../slideLayouts/slideLayout197.xml"/><Relationship Id="rId79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28.xml"/><Relationship Id="rId61" Type="http://schemas.openxmlformats.org/officeDocument/2006/relationships/slideLayout" Target="../slideLayouts/slideLayout184.xml"/><Relationship Id="rId82" Type="http://schemas.openxmlformats.org/officeDocument/2006/relationships/slideLayout" Target="../slideLayouts/slideLayout205.xml"/><Relationship Id="rId1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45.xml"/><Relationship Id="rId27" Type="http://schemas.openxmlformats.org/officeDocument/2006/relationships/slideLayout" Target="../slideLayouts/slideLayout150.xml"/><Relationship Id="rId30" Type="http://schemas.openxmlformats.org/officeDocument/2006/relationships/slideLayout" Target="../slideLayouts/slideLayout153.xml"/><Relationship Id="rId35" Type="http://schemas.openxmlformats.org/officeDocument/2006/relationships/slideLayout" Target="../slideLayouts/slideLayout158.xml"/><Relationship Id="rId43" Type="http://schemas.openxmlformats.org/officeDocument/2006/relationships/slideLayout" Target="../slideLayouts/slideLayout166.xml"/><Relationship Id="rId48" Type="http://schemas.openxmlformats.org/officeDocument/2006/relationships/slideLayout" Target="../slideLayouts/slideLayout171.xml"/><Relationship Id="rId56" Type="http://schemas.openxmlformats.org/officeDocument/2006/relationships/slideLayout" Target="../slideLayouts/slideLayout179.xml"/><Relationship Id="rId64" Type="http://schemas.openxmlformats.org/officeDocument/2006/relationships/slideLayout" Target="../slideLayouts/slideLayout187.xml"/><Relationship Id="rId69" Type="http://schemas.openxmlformats.org/officeDocument/2006/relationships/slideLayout" Target="../slideLayouts/slideLayout192.xml"/><Relationship Id="rId77" Type="http://schemas.openxmlformats.org/officeDocument/2006/relationships/slideLayout" Target="../slideLayouts/slideLayout200.xml"/><Relationship Id="rId8" Type="http://schemas.openxmlformats.org/officeDocument/2006/relationships/slideLayout" Target="../slideLayouts/slideLayout131.xml"/><Relationship Id="rId51" Type="http://schemas.openxmlformats.org/officeDocument/2006/relationships/slideLayout" Target="../slideLayouts/slideLayout174.xml"/><Relationship Id="rId72" Type="http://schemas.openxmlformats.org/officeDocument/2006/relationships/slideLayout" Target="../slideLayouts/slideLayout195.xml"/><Relationship Id="rId80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5" Type="http://schemas.openxmlformats.org/officeDocument/2006/relationships/slideLayout" Target="../slideLayouts/slideLayout148.xml"/><Relationship Id="rId33" Type="http://schemas.openxmlformats.org/officeDocument/2006/relationships/slideLayout" Target="../slideLayouts/slideLayout156.xml"/><Relationship Id="rId38" Type="http://schemas.openxmlformats.org/officeDocument/2006/relationships/slideLayout" Target="../slideLayouts/slideLayout161.xml"/><Relationship Id="rId46" Type="http://schemas.openxmlformats.org/officeDocument/2006/relationships/slideLayout" Target="../slideLayouts/slideLayout169.xml"/><Relationship Id="rId59" Type="http://schemas.openxmlformats.org/officeDocument/2006/relationships/slideLayout" Target="../slideLayouts/slideLayout182.xml"/><Relationship Id="rId67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64.xml"/><Relationship Id="rId54" Type="http://schemas.openxmlformats.org/officeDocument/2006/relationships/slideLayout" Target="../slideLayouts/slideLayout177.xml"/><Relationship Id="rId62" Type="http://schemas.openxmlformats.org/officeDocument/2006/relationships/slideLayout" Target="../slideLayouts/slideLayout185.xml"/><Relationship Id="rId70" Type="http://schemas.openxmlformats.org/officeDocument/2006/relationships/slideLayout" Target="../slideLayouts/slideLayout193.xml"/><Relationship Id="rId75" Type="http://schemas.openxmlformats.org/officeDocument/2006/relationships/slideLayout" Target="../slideLayouts/slideLayout198.xml"/><Relationship Id="rId83" Type="http://schemas.openxmlformats.org/officeDocument/2006/relationships/theme" Target="../theme/theme3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8.xml"/><Relationship Id="rId23" Type="http://schemas.openxmlformats.org/officeDocument/2006/relationships/slideLayout" Target="../slideLayouts/slideLayout146.xml"/><Relationship Id="rId28" Type="http://schemas.openxmlformats.org/officeDocument/2006/relationships/slideLayout" Target="../slideLayouts/slideLayout151.xml"/><Relationship Id="rId36" Type="http://schemas.openxmlformats.org/officeDocument/2006/relationships/slideLayout" Target="../slideLayouts/slideLayout159.xml"/><Relationship Id="rId49" Type="http://schemas.openxmlformats.org/officeDocument/2006/relationships/slideLayout" Target="../slideLayouts/slideLayout172.xml"/><Relationship Id="rId57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54.xml"/><Relationship Id="rId44" Type="http://schemas.openxmlformats.org/officeDocument/2006/relationships/slideLayout" Target="../slideLayouts/slideLayout167.xml"/><Relationship Id="rId52" Type="http://schemas.openxmlformats.org/officeDocument/2006/relationships/slideLayout" Target="../slideLayouts/slideLayout175.xml"/><Relationship Id="rId60" Type="http://schemas.openxmlformats.org/officeDocument/2006/relationships/slideLayout" Target="../slideLayouts/slideLayout183.xml"/><Relationship Id="rId65" Type="http://schemas.openxmlformats.org/officeDocument/2006/relationships/slideLayout" Target="../slideLayouts/slideLayout188.xml"/><Relationship Id="rId73" Type="http://schemas.openxmlformats.org/officeDocument/2006/relationships/slideLayout" Target="../slideLayouts/slideLayout196.xml"/><Relationship Id="rId78" Type="http://schemas.openxmlformats.org/officeDocument/2006/relationships/slideLayout" Target="../slideLayouts/slideLayout201.xml"/><Relationship Id="rId81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62.xml"/><Relationship Id="rId34" Type="http://schemas.openxmlformats.org/officeDocument/2006/relationships/slideLayout" Target="../slideLayouts/slideLayout157.xml"/><Relationship Id="rId50" Type="http://schemas.openxmlformats.org/officeDocument/2006/relationships/slideLayout" Target="../slideLayouts/slideLayout173.xml"/><Relationship Id="rId55" Type="http://schemas.openxmlformats.org/officeDocument/2006/relationships/slideLayout" Target="../slideLayouts/slideLayout178.xml"/><Relationship Id="rId76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130.xml"/><Relationship Id="rId71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25.xml"/><Relationship Id="rId29" Type="http://schemas.openxmlformats.org/officeDocument/2006/relationships/slideLayout" Target="../slideLayouts/slideLayout152.xml"/><Relationship Id="rId24" Type="http://schemas.openxmlformats.org/officeDocument/2006/relationships/slideLayout" Target="../slideLayouts/slideLayout147.xml"/><Relationship Id="rId40" Type="http://schemas.openxmlformats.org/officeDocument/2006/relationships/slideLayout" Target="../slideLayouts/slideLayout163.xml"/><Relationship Id="rId45" Type="http://schemas.openxmlformats.org/officeDocument/2006/relationships/slideLayout" Target="../slideLayouts/slideLayout168.xml"/><Relationship Id="rId66" Type="http://schemas.openxmlformats.org/officeDocument/2006/relationships/slideLayout" Target="../slideLayouts/slideLayout18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8.xml"/><Relationship Id="rId18" Type="http://schemas.openxmlformats.org/officeDocument/2006/relationships/slideLayout" Target="../slideLayouts/slideLayout223.xml"/><Relationship Id="rId26" Type="http://schemas.openxmlformats.org/officeDocument/2006/relationships/slideLayout" Target="../slideLayouts/slideLayout231.xml"/><Relationship Id="rId39" Type="http://schemas.openxmlformats.org/officeDocument/2006/relationships/slideLayout" Target="../slideLayouts/slideLayout244.xml"/><Relationship Id="rId21" Type="http://schemas.openxmlformats.org/officeDocument/2006/relationships/slideLayout" Target="../slideLayouts/slideLayout226.xml"/><Relationship Id="rId34" Type="http://schemas.openxmlformats.org/officeDocument/2006/relationships/slideLayout" Target="../slideLayouts/slideLayout239.xml"/><Relationship Id="rId42" Type="http://schemas.openxmlformats.org/officeDocument/2006/relationships/slideLayout" Target="../slideLayouts/slideLayout247.xml"/><Relationship Id="rId47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21.xml"/><Relationship Id="rId29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24" Type="http://schemas.openxmlformats.org/officeDocument/2006/relationships/slideLayout" Target="../slideLayouts/slideLayout229.xml"/><Relationship Id="rId32" Type="http://schemas.openxmlformats.org/officeDocument/2006/relationships/slideLayout" Target="../slideLayouts/slideLayout237.xml"/><Relationship Id="rId37" Type="http://schemas.openxmlformats.org/officeDocument/2006/relationships/slideLayout" Target="../slideLayouts/slideLayout242.xml"/><Relationship Id="rId40" Type="http://schemas.openxmlformats.org/officeDocument/2006/relationships/slideLayout" Target="../slideLayouts/slideLayout245.xml"/><Relationship Id="rId45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20.xml"/><Relationship Id="rId23" Type="http://schemas.openxmlformats.org/officeDocument/2006/relationships/slideLayout" Target="../slideLayouts/slideLayout228.xml"/><Relationship Id="rId28" Type="http://schemas.openxmlformats.org/officeDocument/2006/relationships/slideLayout" Target="../slideLayouts/slideLayout233.xml"/><Relationship Id="rId36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15.xml"/><Relationship Id="rId19" Type="http://schemas.openxmlformats.org/officeDocument/2006/relationships/slideLayout" Target="../slideLayouts/slideLayout224.xml"/><Relationship Id="rId31" Type="http://schemas.openxmlformats.org/officeDocument/2006/relationships/slideLayout" Target="../slideLayouts/slideLayout236.xml"/><Relationship Id="rId44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slideLayout" Target="../slideLayouts/slideLayout219.xml"/><Relationship Id="rId22" Type="http://schemas.openxmlformats.org/officeDocument/2006/relationships/slideLayout" Target="../slideLayouts/slideLayout227.xml"/><Relationship Id="rId27" Type="http://schemas.openxmlformats.org/officeDocument/2006/relationships/slideLayout" Target="../slideLayouts/slideLayout232.xml"/><Relationship Id="rId30" Type="http://schemas.openxmlformats.org/officeDocument/2006/relationships/slideLayout" Target="../slideLayouts/slideLayout235.xml"/><Relationship Id="rId35" Type="http://schemas.openxmlformats.org/officeDocument/2006/relationships/slideLayout" Target="../slideLayouts/slideLayout240.xml"/><Relationship Id="rId43" Type="http://schemas.openxmlformats.org/officeDocument/2006/relationships/slideLayout" Target="../slideLayouts/slideLayout248.xml"/><Relationship Id="rId48" Type="http://schemas.openxmlformats.org/officeDocument/2006/relationships/theme" Target="../theme/theme4.xml"/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7.xml"/><Relationship Id="rId17" Type="http://schemas.openxmlformats.org/officeDocument/2006/relationships/slideLayout" Target="../slideLayouts/slideLayout222.xml"/><Relationship Id="rId25" Type="http://schemas.openxmlformats.org/officeDocument/2006/relationships/slideLayout" Target="../slideLayouts/slideLayout230.xml"/><Relationship Id="rId33" Type="http://schemas.openxmlformats.org/officeDocument/2006/relationships/slideLayout" Target="../slideLayouts/slideLayout238.xml"/><Relationship Id="rId38" Type="http://schemas.openxmlformats.org/officeDocument/2006/relationships/slideLayout" Target="../slideLayouts/slideLayout243.xml"/><Relationship Id="rId46" Type="http://schemas.openxmlformats.org/officeDocument/2006/relationships/slideLayout" Target="../slideLayouts/slideLayout251.xml"/><Relationship Id="rId20" Type="http://schemas.openxmlformats.org/officeDocument/2006/relationships/slideLayout" Target="../slideLayouts/slideLayout225.xml"/><Relationship Id="rId41" Type="http://schemas.openxmlformats.org/officeDocument/2006/relationships/slideLayout" Target="../slideLayouts/slideLayout246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5.xml"/><Relationship Id="rId18" Type="http://schemas.openxmlformats.org/officeDocument/2006/relationships/slideLayout" Target="../slideLayouts/slideLayout270.xml"/><Relationship Id="rId26" Type="http://schemas.openxmlformats.org/officeDocument/2006/relationships/slideLayout" Target="../slideLayouts/slideLayout278.xml"/><Relationship Id="rId39" Type="http://schemas.openxmlformats.org/officeDocument/2006/relationships/slideLayout" Target="../slideLayouts/slideLayout291.xml"/><Relationship Id="rId21" Type="http://schemas.openxmlformats.org/officeDocument/2006/relationships/slideLayout" Target="../slideLayouts/slideLayout273.xml"/><Relationship Id="rId34" Type="http://schemas.openxmlformats.org/officeDocument/2006/relationships/slideLayout" Target="../slideLayouts/slideLayout286.xml"/><Relationship Id="rId42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6" Type="http://schemas.openxmlformats.org/officeDocument/2006/relationships/slideLayout" Target="../slideLayouts/slideLayout268.xml"/><Relationship Id="rId20" Type="http://schemas.openxmlformats.org/officeDocument/2006/relationships/slideLayout" Target="../slideLayouts/slideLayout272.xml"/><Relationship Id="rId29" Type="http://schemas.openxmlformats.org/officeDocument/2006/relationships/slideLayout" Target="../slideLayouts/slideLayout281.xml"/><Relationship Id="rId41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24" Type="http://schemas.openxmlformats.org/officeDocument/2006/relationships/slideLayout" Target="../slideLayouts/slideLayout276.xml"/><Relationship Id="rId32" Type="http://schemas.openxmlformats.org/officeDocument/2006/relationships/slideLayout" Target="../slideLayouts/slideLayout284.xml"/><Relationship Id="rId37" Type="http://schemas.openxmlformats.org/officeDocument/2006/relationships/slideLayout" Target="../slideLayouts/slideLayout289.xml"/><Relationship Id="rId40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57.xml"/><Relationship Id="rId15" Type="http://schemas.openxmlformats.org/officeDocument/2006/relationships/slideLayout" Target="../slideLayouts/slideLayout267.xml"/><Relationship Id="rId23" Type="http://schemas.openxmlformats.org/officeDocument/2006/relationships/slideLayout" Target="../slideLayouts/slideLayout275.xml"/><Relationship Id="rId28" Type="http://schemas.openxmlformats.org/officeDocument/2006/relationships/slideLayout" Target="../slideLayouts/slideLayout280.xml"/><Relationship Id="rId36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62.xml"/><Relationship Id="rId19" Type="http://schemas.openxmlformats.org/officeDocument/2006/relationships/slideLayout" Target="../slideLayouts/slideLayout271.xml"/><Relationship Id="rId31" Type="http://schemas.openxmlformats.org/officeDocument/2006/relationships/slideLayout" Target="../slideLayouts/slideLayout283.xml"/><Relationship Id="rId44" Type="http://schemas.openxmlformats.org/officeDocument/2006/relationships/theme" Target="../theme/theme5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266.xml"/><Relationship Id="rId22" Type="http://schemas.openxmlformats.org/officeDocument/2006/relationships/slideLayout" Target="../slideLayouts/slideLayout274.xml"/><Relationship Id="rId27" Type="http://schemas.openxmlformats.org/officeDocument/2006/relationships/slideLayout" Target="../slideLayouts/slideLayout279.xml"/><Relationship Id="rId30" Type="http://schemas.openxmlformats.org/officeDocument/2006/relationships/slideLayout" Target="../slideLayouts/slideLayout282.xml"/><Relationship Id="rId35" Type="http://schemas.openxmlformats.org/officeDocument/2006/relationships/slideLayout" Target="../slideLayouts/slideLayout287.xml"/><Relationship Id="rId43" Type="http://schemas.openxmlformats.org/officeDocument/2006/relationships/slideLayout" Target="../slideLayouts/slideLayout295.xml"/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269.xml"/><Relationship Id="rId25" Type="http://schemas.openxmlformats.org/officeDocument/2006/relationships/slideLayout" Target="../slideLayouts/slideLayout277.xml"/><Relationship Id="rId33" Type="http://schemas.openxmlformats.org/officeDocument/2006/relationships/slideLayout" Target="../slideLayouts/slideLayout285.xml"/><Relationship Id="rId38" Type="http://schemas.openxmlformats.org/officeDocument/2006/relationships/slideLayout" Target="../slideLayouts/slideLayout290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8.xml"/><Relationship Id="rId18" Type="http://schemas.openxmlformats.org/officeDocument/2006/relationships/slideLayout" Target="../slideLayouts/slideLayout313.xml"/><Relationship Id="rId26" Type="http://schemas.openxmlformats.org/officeDocument/2006/relationships/slideLayout" Target="../slideLayouts/slideLayout321.xml"/><Relationship Id="rId39" Type="http://schemas.openxmlformats.org/officeDocument/2006/relationships/slideLayout" Target="../slideLayouts/slideLayout334.xml"/><Relationship Id="rId21" Type="http://schemas.openxmlformats.org/officeDocument/2006/relationships/slideLayout" Target="../slideLayouts/slideLayout316.xml"/><Relationship Id="rId34" Type="http://schemas.openxmlformats.org/officeDocument/2006/relationships/slideLayout" Target="../slideLayouts/slideLayout329.xml"/><Relationship Id="rId42" Type="http://schemas.openxmlformats.org/officeDocument/2006/relationships/slideLayout" Target="../slideLayouts/slideLayout337.xml"/><Relationship Id="rId47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02.xml"/><Relationship Id="rId2" Type="http://schemas.openxmlformats.org/officeDocument/2006/relationships/slideLayout" Target="../slideLayouts/slideLayout297.xml"/><Relationship Id="rId16" Type="http://schemas.openxmlformats.org/officeDocument/2006/relationships/slideLayout" Target="../slideLayouts/slideLayout311.xml"/><Relationship Id="rId29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24" Type="http://schemas.openxmlformats.org/officeDocument/2006/relationships/slideLayout" Target="../slideLayouts/slideLayout319.xml"/><Relationship Id="rId32" Type="http://schemas.openxmlformats.org/officeDocument/2006/relationships/slideLayout" Target="../slideLayouts/slideLayout327.xml"/><Relationship Id="rId37" Type="http://schemas.openxmlformats.org/officeDocument/2006/relationships/slideLayout" Target="../slideLayouts/slideLayout332.xml"/><Relationship Id="rId40" Type="http://schemas.openxmlformats.org/officeDocument/2006/relationships/slideLayout" Target="../slideLayouts/slideLayout335.xml"/><Relationship Id="rId45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00.xml"/><Relationship Id="rId15" Type="http://schemas.openxmlformats.org/officeDocument/2006/relationships/slideLayout" Target="../slideLayouts/slideLayout310.xml"/><Relationship Id="rId23" Type="http://schemas.openxmlformats.org/officeDocument/2006/relationships/slideLayout" Target="../slideLayouts/slideLayout318.xml"/><Relationship Id="rId28" Type="http://schemas.openxmlformats.org/officeDocument/2006/relationships/slideLayout" Target="../slideLayouts/slideLayout323.xml"/><Relationship Id="rId36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05.xml"/><Relationship Id="rId19" Type="http://schemas.openxmlformats.org/officeDocument/2006/relationships/slideLayout" Target="../slideLayouts/slideLayout314.xml"/><Relationship Id="rId31" Type="http://schemas.openxmlformats.org/officeDocument/2006/relationships/slideLayout" Target="../slideLayouts/slideLayout326.xml"/><Relationship Id="rId44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Relationship Id="rId14" Type="http://schemas.openxmlformats.org/officeDocument/2006/relationships/slideLayout" Target="../slideLayouts/slideLayout309.xml"/><Relationship Id="rId22" Type="http://schemas.openxmlformats.org/officeDocument/2006/relationships/slideLayout" Target="../slideLayouts/slideLayout317.xml"/><Relationship Id="rId27" Type="http://schemas.openxmlformats.org/officeDocument/2006/relationships/slideLayout" Target="../slideLayouts/slideLayout322.xml"/><Relationship Id="rId30" Type="http://schemas.openxmlformats.org/officeDocument/2006/relationships/slideLayout" Target="../slideLayouts/slideLayout325.xml"/><Relationship Id="rId35" Type="http://schemas.openxmlformats.org/officeDocument/2006/relationships/slideLayout" Target="../slideLayouts/slideLayout330.xml"/><Relationship Id="rId43" Type="http://schemas.openxmlformats.org/officeDocument/2006/relationships/slideLayout" Target="../slideLayouts/slideLayout338.xml"/><Relationship Id="rId48" Type="http://schemas.openxmlformats.org/officeDocument/2006/relationships/theme" Target="../theme/theme6.xml"/><Relationship Id="rId8" Type="http://schemas.openxmlformats.org/officeDocument/2006/relationships/slideLayout" Target="../slideLayouts/slideLayout303.xml"/><Relationship Id="rId3" Type="http://schemas.openxmlformats.org/officeDocument/2006/relationships/slideLayout" Target="../slideLayouts/slideLayout298.xml"/><Relationship Id="rId12" Type="http://schemas.openxmlformats.org/officeDocument/2006/relationships/slideLayout" Target="../slideLayouts/slideLayout307.xml"/><Relationship Id="rId17" Type="http://schemas.openxmlformats.org/officeDocument/2006/relationships/slideLayout" Target="../slideLayouts/slideLayout312.xml"/><Relationship Id="rId25" Type="http://schemas.openxmlformats.org/officeDocument/2006/relationships/slideLayout" Target="../slideLayouts/slideLayout320.xml"/><Relationship Id="rId33" Type="http://schemas.openxmlformats.org/officeDocument/2006/relationships/slideLayout" Target="../slideLayouts/slideLayout328.xml"/><Relationship Id="rId38" Type="http://schemas.openxmlformats.org/officeDocument/2006/relationships/slideLayout" Target="../slideLayouts/slideLayout333.xml"/><Relationship Id="rId46" Type="http://schemas.openxmlformats.org/officeDocument/2006/relationships/slideLayout" Target="../slideLayouts/slideLayout341.xml"/><Relationship Id="rId20" Type="http://schemas.openxmlformats.org/officeDocument/2006/relationships/slideLayout" Target="../slideLayouts/slideLayout315.xml"/><Relationship Id="rId41" Type="http://schemas.openxmlformats.org/officeDocument/2006/relationships/slideLayout" Target="../slideLayouts/slideLayout33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5.xml"/><Relationship Id="rId18" Type="http://schemas.openxmlformats.org/officeDocument/2006/relationships/slideLayout" Target="../slideLayouts/slideLayout360.xml"/><Relationship Id="rId26" Type="http://schemas.openxmlformats.org/officeDocument/2006/relationships/slideLayout" Target="../slideLayouts/slideLayout368.xml"/><Relationship Id="rId39" Type="http://schemas.openxmlformats.org/officeDocument/2006/relationships/slideLayout" Target="../slideLayouts/slideLayout381.xml"/><Relationship Id="rId21" Type="http://schemas.openxmlformats.org/officeDocument/2006/relationships/slideLayout" Target="../slideLayouts/slideLayout363.xml"/><Relationship Id="rId34" Type="http://schemas.openxmlformats.org/officeDocument/2006/relationships/slideLayout" Target="../slideLayouts/slideLayout376.xml"/><Relationship Id="rId7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44.xml"/><Relationship Id="rId16" Type="http://schemas.openxmlformats.org/officeDocument/2006/relationships/slideLayout" Target="../slideLayouts/slideLayout358.xml"/><Relationship Id="rId20" Type="http://schemas.openxmlformats.org/officeDocument/2006/relationships/slideLayout" Target="../slideLayouts/slideLayout362.xml"/><Relationship Id="rId29" Type="http://schemas.openxmlformats.org/officeDocument/2006/relationships/slideLayout" Target="../slideLayouts/slideLayout371.xml"/><Relationship Id="rId41" Type="http://schemas.openxmlformats.org/officeDocument/2006/relationships/theme" Target="../theme/theme7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24" Type="http://schemas.openxmlformats.org/officeDocument/2006/relationships/slideLayout" Target="../slideLayouts/slideLayout366.xml"/><Relationship Id="rId32" Type="http://schemas.openxmlformats.org/officeDocument/2006/relationships/slideLayout" Target="../slideLayouts/slideLayout374.xml"/><Relationship Id="rId37" Type="http://schemas.openxmlformats.org/officeDocument/2006/relationships/slideLayout" Target="../slideLayouts/slideLayout379.xml"/><Relationship Id="rId40" Type="http://schemas.openxmlformats.org/officeDocument/2006/relationships/slideLayout" Target="../slideLayouts/slideLayout382.xml"/><Relationship Id="rId5" Type="http://schemas.openxmlformats.org/officeDocument/2006/relationships/slideLayout" Target="../slideLayouts/slideLayout347.xml"/><Relationship Id="rId15" Type="http://schemas.openxmlformats.org/officeDocument/2006/relationships/slideLayout" Target="../slideLayouts/slideLayout357.xml"/><Relationship Id="rId23" Type="http://schemas.openxmlformats.org/officeDocument/2006/relationships/slideLayout" Target="../slideLayouts/slideLayout365.xml"/><Relationship Id="rId28" Type="http://schemas.openxmlformats.org/officeDocument/2006/relationships/slideLayout" Target="../slideLayouts/slideLayout370.xml"/><Relationship Id="rId36" Type="http://schemas.openxmlformats.org/officeDocument/2006/relationships/slideLayout" Target="../slideLayouts/slideLayout378.xml"/><Relationship Id="rId10" Type="http://schemas.openxmlformats.org/officeDocument/2006/relationships/slideLayout" Target="../slideLayouts/slideLayout352.xml"/><Relationship Id="rId19" Type="http://schemas.openxmlformats.org/officeDocument/2006/relationships/slideLayout" Target="../slideLayouts/slideLayout361.xml"/><Relationship Id="rId31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Relationship Id="rId14" Type="http://schemas.openxmlformats.org/officeDocument/2006/relationships/slideLayout" Target="../slideLayouts/slideLayout356.xml"/><Relationship Id="rId22" Type="http://schemas.openxmlformats.org/officeDocument/2006/relationships/slideLayout" Target="../slideLayouts/slideLayout364.xml"/><Relationship Id="rId27" Type="http://schemas.openxmlformats.org/officeDocument/2006/relationships/slideLayout" Target="../slideLayouts/slideLayout369.xml"/><Relationship Id="rId30" Type="http://schemas.openxmlformats.org/officeDocument/2006/relationships/slideLayout" Target="../slideLayouts/slideLayout372.xml"/><Relationship Id="rId35" Type="http://schemas.openxmlformats.org/officeDocument/2006/relationships/slideLayout" Target="../slideLayouts/slideLayout377.xml"/><Relationship Id="rId8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5.xml"/><Relationship Id="rId12" Type="http://schemas.openxmlformats.org/officeDocument/2006/relationships/slideLayout" Target="../slideLayouts/slideLayout354.xml"/><Relationship Id="rId17" Type="http://schemas.openxmlformats.org/officeDocument/2006/relationships/slideLayout" Target="../slideLayouts/slideLayout359.xml"/><Relationship Id="rId25" Type="http://schemas.openxmlformats.org/officeDocument/2006/relationships/slideLayout" Target="../slideLayouts/slideLayout367.xml"/><Relationship Id="rId33" Type="http://schemas.openxmlformats.org/officeDocument/2006/relationships/slideLayout" Target="../slideLayouts/slideLayout375.xml"/><Relationship Id="rId38" Type="http://schemas.openxmlformats.org/officeDocument/2006/relationships/slideLayout" Target="../slideLayouts/slideLayout3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02">
          <p15:clr>
            <a:srgbClr val="EA4335"/>
          </p15:clr>
        </p15:guide>
        <p15:guide id="2" pos="5563">
          <p15:clr>
            <a:srgbClr val="EA4335"/>
          </p15:clr>
        </p15:guide>
        <p15:guide id="3" orient="horz" pos="202">
          <p15:clr>
            <a:srgbClr val="EA4335"/>
          </p15:clr>
        </p15:guide>
        <p15:guide id="4" orient="horz" pos="3038">
          <p15:clr>
            <a:srgbClr val="EA4335"/>
          </p15:clr>
        </p15:guide>
        <p15:guide id="5" orient="horz" pos="675">
          <p15:clr>
            <a:srgbClr val="EA4335"/>
          </p15:clr>
        </p15:guide>
        <p15:guide id="6" orient="horz" pos="1147">
          <p15:clr>
            <a:srgbClr val="EA4335"/>
          </p15:clr>
        </p15:guide>
        <p15:guide id="7" orient="horz" pos="1620">
          <p15:clr>
            <a:srgbClr val="EA4335"/>
          </p15:clr>
        </p15:guide>
        <p15:guide id="8" orient="horz" pos="2092">
          <p15:clr>
            <a:srgbClr val="EA4335"/>
          </p15:clr>
        </p15:guide>
        <p15:guide id="9" orient="horz" pos="2565">
          <p15:clr>
            <a:srgbClr val="EA4335"/>
          </p15:clr>
        </p15:guide>
        <p15:guide id="10" pos="645">
          <p15:clr>
            <a:srgbClr val="EA4335"/>
          </p15:clr>
        </p15:guide>
        <p15:guide id="11" pos="1089">
          <p15:clr>
            <a:srgbClr val="EA4335"/>
          </p15:clr>
        </p15:guide>
        <p15:guide id="12" pos="1535">
          <p15:clr>
            <a:srgbClr val="EA4335"/>
          </p15:clr>
        </p15:guide>
        <p15:guide id="13" pos="1978">
          <p15:clr>
            <a:srgbClr val="EA4335"/>
          </p15:clr>
        </p15:guide>
        <p15:guide id="14" pos="2425">
          <p15:clr>
            <a:srgbClr val="EA4335"/>
          </p15:clr>
        </p15:guide>
        <p15:guide id="15" pos="2880">
          <p15:clr>
            <a:srgbClr val="EA4335"/>
          </p15:clr>
        </p15:guide>
        <p15:guide id="16" pos="3324">
          <p15:clr>
            <a:srgbClr val="EA4335"/>
          </p15:clr>
        </p15:guide>
        <p15:guide id="17" pos="3767">
          <p15:clr>
            <a:srgbClr val="EA4335"/>
          </p15:clr>
        </p15:guide>
        <p15:guide id="18" pos="4211">
          <p15:clr>
            <a:srgbClr val="EA4335"/>
          </p15:clr>
        </p15:guide>
        <p15:guide id="19" pos="4654">
          <p15:clr>
            <a:srgbClr val="EA4335"/>
          </p15:clr>
        </p15:guide>
        <p15:guide id="20" pos="5098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3"/>
          <p:cNvSpPr txBox="1">
            <a:spLocks noGrp="1"/>
          </p:cNvSpPr>
          <p:nvPr>
            <p:ph type="title"/>
          </p:nvPr>
        </p:nvSpPr>
        <p:spPr>
          <a:xfrm>
            <a:off x="457200" y="79939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96" name="Google Shape;396;p43"/>
          <p:cNvSpPr txBox="1">
            <a:spLocks noGrp="1"/>
          </p:cNvSpPr>
          <p:nvPr>
            <p:ph type="body" idx="1"/>
          </p:nvPr>
        </p:nvSpPr>
        <p:spPr>
          <a:xfrm>
            <a:off x="457200" y="1863742"/>
            <a:ext cx="8229600" cy="28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  <p:sldLayoutId id="2147483725" r:id="rId37"/>
    <p:sldLayoutId id="2147483726" r:id="rId38"/>
    <p:sldLayoutId id="2147483727" r:id="rId39"/>
    <p:sldLayoutId id="2147483728" r:id="rId40"/>
    <p:sldLayoutId id="2147483729" r:id="rId41"/>
    <p:sldLayoutId id="2147483730" r:id="rId42"/>
    <p:sldLayoutId id="2147483731" r:id="rId43"/>
    <p:sldLayoutId id="2147483732" r:id="rId44"/>
    <p:sldLayoutId id="2147483733" r:id="rId45"/>
    <p:sldLayoutId id="2147483734" r:id="rId46"/>
    <p:sldLayoutId id="2147483735" r:id="rId47"/>
    <p:sldLayoutId id="2147483736" r:id="rId48"/>
    <p:sldLayoutId id="2147483737" r:id="rId49"/>
    <p:sldLayoutId id="2147483738" r:id="rId50"/>
    <p:sldLayoutId id="2147483739" r:id="rId51"/>
    <p:sldLayoutId id="2147483740" r:id="rId52"/>
    <p:sldLayoutId id="2147483741" r:id="rId53"/>
    <p:sldLayoutId id="2147483742" r:id="rId54"/>
    <p:sldLayoutId id="2147483743" r:id="rId55"/>
    <p:sldLayoutId id="2147483744" r:id="rId56"/>
    <p:sldLayoutId id="2147483745" r:id="rId57"/>
    <p:sldLayoutId id="2147483746" r:id="rId58"/>
    <p:sldLayoutId id="2147483747" r:id="rId59"/>
    <p:sldLayoutId id="2147483748" r:id="rId60"/>
    <p:sldLayoutId id="2147483749" r:id="rId61"/>
    <p:sldLayoutId id="2147483750" r:id="rId62"/>
    <p:sldLayoutId id="2147483751" r:id="rId63"/>
    <p:sldLayoutId id="2147483752" r:id="rId64"/>
    <p:sldLayoutId id="2147483753" r:id="rId65"/>
    <p:sldLayoutId id="2147483754" r:id="rId66"/>
    <p:sldLayoutId id="2147483755" r:id="rId67"/>
    <p:sldLayoutId id="2147483756" r:id="rId68"/>
    <p:sldLayoutId id="2147483757" r:id="rId69"/>
    <p:sldLayoutId id="2147483758" r:id="rId70"/>
    <p:sldLayoutId id="2147483759" r:id="rId71"/>
    <p:sldLayoutId id="2147483760" r:id="rId72"/>
    <p:sldLayoutId id="2147483761" r:id="rId73"/>
    <p:sldLayoutId id="2147483762" r:id="rId74"/>
    <p:sldLayoutId id="2147483763" r:id="rId75"/>
    <p:sldLayoutId id="2147483764" r:id="rId76"/>
    <p:sldLayoutId id="2147483765" r:id="rId77"/>
    <p:sldLayoutId id="2147483766" r:id="rId78"/>
    <p:sldLayoutId id="2147483767" r:id="rId79"/>
    <p:sldLayoutId id="2147483768" r:id="rId80"/>
    <p:sldLayoutId id="2147483769" r:id="rId81"/>
    <p:sldLayoutId id="2147483770" r:id="rId8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5">
          <p15:clr>
            <a:srgbClr val="EA4335"/>
          </p15:clr>
        </p15:guide>
        <p15:guide id="2" pos="196">
          <p15:clr>
            <a:srgbClr val="EA4335"/>
          </p15:clr>
        </p15:guide>
        <p15:guide id="3" pos="729">
          <p15:clr>
            <a:srgbClr val="EA4335"/>
          </p15:clr>
        </p15:guide>
        <p15:guide id="4" orient="horz" pos="3044">
          <p15:clr>
            <a:srgbClr val="EA4335"/>
          </p15:clr>
        </p15:guide>
        <p15:guide id="5" pos="1152">
          <p15:clr>
            <a:srgbClr val="EA4335"/>
          </p15:clr>
        </p15:guide>
        <p15:guide id="6" pos="1584">
          <p15:clr>
            <a:srgbClr val="EA4335"/>
          </p15:clr>
        </p15:guide>
        <p15:guide id="7" pos="2016">
          <p15:clr>
            <a:srgbClr val="EA4335"/>
          </p15:clr>
        </p15:guide>
        <p15:guide id="8" pos="2448">
          <p15:clr>
            <a:srgbClr val="EA4335"/>
          </p15:clr>
        </p15:guide>
        <p15:guide id="9" pos="2880">
          <p15:clr>
            <a:srgbClr val="EA4335"/>
          </p15:clr>
        </p15:guide>
        <p15:guide id="10" pos="3312">
          <p15:clr>
            <a:srgbClr val="EA4335"/>
          </p15:clr>
        </p15:guide>
        <p15:guide id="11" pos="3744">
          <p15:clr>
            <a:srgbClr val="EA4335"/>
          </p15:clr>
        </p15:guide>
        <p15:guide id="12" pos="4176">
          <p15:clr>
            <a:srgbClr val="EA4335"/>
          </p15:clr>
        </p15:guide>
        <p15:guide id="13" pos="4608">
          <p15:clr>
            <a:srgbClr val="EA4335"/>
          </p15:clr>
        </p15:guide>
        <p15:guide id="14" pos="5040">
          <p15:clr>
            <a:srgbClr val="EA4335"/>
          </p15:clr>
        </p15:guide>
        <p15:guide id="15" orient="horz" pos="731">
          <p15:clr>
            <a:srgbClr val="EA4335"/>
          </p15:clr>
        </p15:guide>
        <p15:guide id="16" orient="horz" pos="2063">
          <p15:clr>
            <a:srgbClr val="EA4335"/>
          </p15:clr>
        </p15:guide>
        <p15:guide id="17" orient="horz" pos="2506">
          <p15:clr>
            <a:srgbClr val="EA4335"/>
          </p15:clr>
        </p15:guide>
        <p15:guide id="18" pos="5564">
          <p15:clr>
            <a:srgbClr val="EA4335"/>
          </p15:clr>
        </p15:guide>
        <p15:guide id="19" orient="horz" pos="1174">
          <p15:clr>
            <a:srgbClr val="EA4335"/>
          </p15:clr>
        </p15:guide>
        <p15:guide id="20" orient="horz" pos="1620">
          <p15:clr>
            <a:srgbClr val="EA4335"/>
          </p15:clr>
        </p15:guide>
        <p15:guide id="21" orient="horz" pos="288">
          <p15:clr>
            <a:srgbClr val="EA4335"/>
          </p15:clr>
        </p15:guide>
        <p15:guide id="22" pos="288">
          <p15:clr>
            <a:srgbClr val="EA4335"/>
          </p15:clr>
        </p15:guide>
        <p15:guide id="23" pos="5472">
          <p15:clr>
            <a:srgbClr val="EA4335"/>
          </p15:clr>
        </p15:guide>
        <p15:guide id="24" orient="horz" pos="2952">
          <p15:clr>
            <a:srgbClr val="EA4335"/>
          </p15:clr>
        </p15:guide>
        <p15:guide id="25" orient="horz" pos="504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26"/>
          <p:cNvSpPr txBox="1">
            <a:spLocks noGrp="1"/>
          </p:cNvSpPr>
          <p:nvPr>
            <p:ph type="title"/>
          </p:nvPr>
        </p:nvSpPr>
        <p:spPr>
          <a:xfrm>
            <a:off x="457200" y="79939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278" name="Google Shape;1278;p126"/>
          <p:cNvSpPr txBox="1">
            <a:spLocks noGrp="1"/>
          </p:cNvSpPr>
          <p:nvPr>
            <p:ph type="body" idx="1"/>
          </p:nvPr>
        </p:nvSpPr>
        <p:spPr>
          <a:xfrm>
            <a:off x="457200" y="1863742"/>
            <a:ext cx="8229600" cy="28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0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0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0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0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0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0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0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0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2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0" r:id="rId30"/>
    <p:sldLayoutId id="2147483801" r:id="rId31"/>
    <p:sldLayoutId id="2147483802" r:id="rId32"/>
    <p:sldLayoutId id="2147483803" r:id="rId33"/>
    <p:sldLayoutId id="2147483804" r:id="rId34"/>
    <p:sldLayoutId id="2147483805" r:id="rId35"/>
    <p:sldLayoutId id="2147483806" r:id="rId36"/>
    <p:sldLayoutId id="2147483807" r:id="rId37"/>
    <p:sldLayoutId id="2147483808" r:id="rId38"/>
    <p:sldLayoutId id="2147483809" r:id="rId39"/>
    <p:sldLayoutId id="2147483810" r:id="rId40"/>
    <p:sldLayoutId id="2147483811" r:id="rId41"/>
    <p:sldLayoutId id="2147483812" r:id="rId42"/>
    <p:sldLayoutId id="2147483813" r:id="rId43"/>
    <p:sldLayoutId id="2147483814" r:id="rId44"/>
    <p:sldLayoutId id="2147483815" r:id="rId45"/>
    <p:sldLayoutId id="2147483816" r:id="rId46"/>
    <p:sldLayoutId id="2147483817" r:id="rId47"/>
    <p:sldLayoutId id="2147483818" r:id="rId48"/>
    <p:sldLayoutId id="2147483819" r:id="rId49"/>
    <p:sldLayoutId id="2147483820" r:id="rId50"/>
    <p:sldLayoutId id="2147483821" r:id="rId51"/>
    <p:sldLayoutId id="2147483822" r:id="rId52"/>
    <p:sldLayoutId id="2147483823" r:id="rId53"/>
    <p:sldLayoutId id="2147483824" r:id="rId54"/>
    <p:sldLayoutId id="2147483825" r:id="rId55"/>
    <p:sldLayoutId id="2147483826" r:id="rId56"/>
    <p:sldLayoutId id="2147483827" r:id="rId57"/>
    <p:sldLayoutId id="2147483828" r:id="rId58"/>
    <p:sldLayoutId id="2147483829" r:id="rId59"/>
    <p:sldLayoutId id="2147483830" r:id="rId60"/>
    <p:sldLayoutId id="2147483831" r:id="rId61"/>
    <p:sldLayoutId id="2147483832" r:id="rId62"/>
    <p:sldLayoutId id="2147483833" r:id="rId63"/>
    <p:sldLayoutId id="2147483834" r:id="rId64"/>
    <p:sldLayoutId id="2147483835" r:id="rId65"/>
    <p:sldLayoutId id="2147483836" r:id="rId66"/>
    <p:sldLayoutId id="2147483837" r:id="rId67"/>
    <p:sldLayoutId id="2147483838" r:id="rId68"/>
    <p:sldLayoutId id="2147483839" r:id="rId69"/>
    <p:sldLayoutId id="2147483840" r:id="rId70"/>
    <p:sldLayoutId id="2147483841" r:id="rId71"/>
    <p:sldLayoutId id="2147483842" r:id="rId72"/>
    <p:sldLayoutId id="2147483843" r:id="rId73"/>
    <p:sldLayoutId id="2147483844" r:id="rId74"/>
    <p:sldLayoutId id="2147483845" r:id="rId75"/>
    <p:sldLayoutId id="2147483846" r:id="rId76"/>
    <p:sldLayoutId id="2147483847" r:id="rId77"/>
    <p:sldLayoutId id="2147483848" r:id="rId78"/>
    <p:sldLayoutId id="2147483849" r:id="rId79"/>
    <p:sldLayoutId id="2147483850" r:id="rId80"/>
    <p:sldLayoutId id="2147483851" r:id="rId81"/>
    <p:sldLayoutId id="2147483852" r:id="rId8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5">
          <p15:clr>
            <a:srgbClr val="EA4335"/>
          </p15:clr>
        </p15:guide>
        <p15:guide id="2" pos="196">
          <p15:clr>
            <a:srgbClr val="EA4335"/>
          </p15:clr>
        </p15:guide>
        <p15:guide id="3" pos="729">
          <p15:clr>
            <a:srgbClr val="EA4335"/>
          </p15:clr>
        </p15:guide>
        <p15:guide id="4" orient="horz" pos="3044">
          <p15:clr>
            <a:srgbClr val="EA4335"/>
          </p15:clr>
        </p15:guide>
        <p15:guide id="5" pos="1152">
          <p15:clr>
            <a:srgbClr val="EA4335"/>
          </p15:clr>
        </p15:guide>
        <p15:guide id="6" pos="1584">
          <p15:clr>
            <a:srgbClr val="EA4335"/>
          </p15:clr>
        </p15:guide>
        <p15:guide id="7" pos="2016">
          <p15:clr>
            <a:srgbClr val="EA4335"/>
          </p15:clr>
        </p15:guide>
        <p15:guide id="8" pos="2448">
          <p15:clr>
            <a:srgbClr val="EA4335"/>
          </p15:clr>
        </p15:guide>
        <p15:guide id="9" pos="2880">
          <p15:clr>
            <a:srgbClr val="EA4335"/>
          </p15:clr>
        </p15:guide>
        <p15:guide id="10" pos="3312">
          <p15:clr>
            <a:srgbClr val="EA4335"/>
          </p15:clr>
        </p15:guide>
        <p15:guide id="11" pos="3744">
          <p15:clr>
            <a:srgbClr val="EA4335"/>
          </p15:clr>
        </p15:guide>
        <p15:guide id="12" pos="4176">
          <p15:clr>
            <a:srgbClr val="EA4335"/>
          </p15:clr>
        </p15:guide>
        <p15:guide id="13" pos="4608">
          <p15:clr>
            <a:srgbClr val="EA4335"/>
          </p15:clr>
        </p15:guide>
        <p15:guide id="14" pos="5040">
          <p15:clr>
            <a:srgbClr val="EA4335"/>
          </p15:clr>
        </p15:guide>
        <p15:guide id="15" orient="horz" pos="731">
          <p15:clr>
            <a:srgbClr val="EA4335"/>
          </p15:clr>
        </p15:guide>
        <p15:guide id="16" orient="horz" pos="2063">
          <p15:clr>
            <a:srgbClr val="EA4335"/>
          </p15:clr>
        </p15:guide>
        <p15:guide id="17" orient="horz" pos="2506">
          <p15:clr>
            <a:srgbClr val="EA4335"/>
          </p15:clr>
        </p15:guide>
        <p15:guide id="18" pos="5564">
          <p15:clr>
            <a:srgbClr val="EA4335"/>
          </p15:clr>
        </p15:guide>
        <p15:guide id="19" orient="horz" pos="1174">
          <p15:clr>
            <a:srgbClr val="EA4335"/>
          </p15:clr>
        </p15:guide>
        <p15:guide id="20" orient="horz" pos="1620">
          <p15:clr>
            <a:srgbClr val="EA4335"/>
          </p15:clr>
        </p15:guide>
        <p15:guide id="21" orient="horz" pos="288">
          <p15:clr>
            <a:srgbClr val="EA4335"/>
          </p15:clr>
        </p15:guide>
        <p15:guide id="22" pos="288">
          <p15:clr>
            <a:srgbClr val="EA4335"/>
          </p15:clr>
        </p15:guide>
        <p15:guide id="23" pos="5472">
          <p15:clr>
            <a:srgbClr val="EA4335"/>
          </p15:clr>
        </p15:guide>
        <p15:guide id="24" orient="horz" pos="2952">
          <p15:clr>
            <a:srgbClr val="EA4335"/>
          </p15:clr>
        </p15:guide>
        <p15:guide id="25" orient="horz" pos="504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209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  <p:sldLayoutId id="2147483873" r:id="rId21"/>
    <p:sldLayoutId id="2147483874" r:id="rId22"/>
    <p:sldLayoutId id="2147483875" r:id="rId23"/>
    <p:sldLayoutId id="2147483876" r:id="rId24"/>
    <p:sldLayoutId id="2147483877" r:id="rId25"/>
    <p:sldLayoutId id="2147483878" r:id="rId26"/>
    <p:sldLayoutId id="2147483879" r:id="rId27"/>
    <p:sldLayoutId id="2147483880" r:id="rId28"/>
    <p:sldLayoutId id="2147483881" r:id="rId29"/>
    <p:sldLayoutId id="2147483882" r:id="rId30"/>
    <p:sldLayoutId id="2147483883" r:id="rId31"/>
    <p:sldLayoutId id="2147483884" r:id="rId32"/>
    <p:sldLayoutId id="2147483885" r:id="rId33"/>
    <p:sldLayoutId id="2147483886" r:id="rId34"/>
    <p:sldLayoutId id="2147483887" r:id="rId35"/>
    <p:sldLayoutId id="2147483888" r:id="rId36"/>
    <p:sldLayoutId id="2147483889" r:id="rId37"/>
    <p:sldLayoutId id="2147483890" r:id="rId38"/>
    <p:sldLayoutId id="2147483891" r:id="rId39"/>
    <p:sldLayoutId id="2147483892" r:id="rId40"/>
    <p:sldLayoutId id="2147483893" r:id="rId41"/>
    <p:sldLayoutId id="2147483894" r:id="rId42"/>
    <p:sldLayoutId id="2147483895" r:id="rId43"/>
    <p:sldLayoutId id="2147483896" r:id="rId44"/>
    <p:sldLayoutId id="2147483897" r:id="rId45"/>
    <p:sldLayoutId id="2147483898" r:id="rId46"/>
    <p:sldLayoutId id="2147483899" r:id="rId4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02">
          <p15:clr>
            <a:srgbClr val="EA4335"/>
          </p15:clr>
        </p15:guide>
        <p15:guide id="2" pos="5563">
          <p15:clr>
            <a:srgbClr val="EA4335"/>
          </p15:clr>
        </p15:guide>
        <p15:guide id="3" orient="horz" pos="202">
          <p15:clr>
            <a:srgbClr val="EA4335"/>
          </p15:clr>
        </p15:guide>
        <p15:guide id="4" orient="horz" pos="3038">
          <p15:clr>
            <a:srgbClr val="EA4335"/>
          </p15:clr>
        </p15:guide>
        <p15:guide id="5" orient="horz" pos="675">
          <p15:clr>
            <a:srgbClr val="EA4335"/>
          </p15:clr>
        </p15:guide>
        <p15:guide id="6" orient="horz" pos="1147">
          <p15:clr>
            <a:srgbClr val="EA4335"/>
          </p15:clr>
        </p15:guide>
        <p15:guide id="7" orient="horz" pos="1620">
          <p15:clr>
            <a:srgbClr val="EA4335"/>
          </p15:clr>
        </p15:guide>
        <p15:guide id="8" orient="horz" pos="2092">
          <p15:clr>
            <a:srgbClr val="EA4335"/>
          </p15:clr>
        </p15:guide>
        <p15:guide id="9" orient="horz" pos="2565">
          <p15:clr>
            <a:srgbClr val="EA4335"/>
          </p15:clr>
        </p15:guide>
        <p15:guide id="10" pos="645">
          <p15:clr>
            <a:srgbClr val="EA4335"/>
          </p15:clr>
        </p15:guide>
        <p15:guide id="11" pos="1089">
          <p15:clr>
            <a:srgbClr val="EA4335"/>
          </p15:clr>
        </p15:guide>
        <p15:guide id="12" pos="1535">
          <p15:clr>
            <a:srgbClr val="EA4335"/>
          </p15:clr>
        </p15:guide>
        <p15:guide id="13" pos="1978">
          <p15:clr>
            <a:srgbClr val="EA4335"/>
          </p15:clr>
        </p15:guide>
        <p15:guide id="14" pos="2425">
          <p15:clr>
            <a:srgbClr val="EA4335"/>
          </p15:clr>
        </p15:guide>
        <p15:guide id="15" pos="2880">
          <p15:clr>
            <a:srgbClr val="EA4335"/>
          </p15:clr>
        </p15:guide>
        <p15:guide id="16" pos="3324">
          <p15:clr>
            <a:srgbClr val="EA4335"/>
          </p15:clr>
        </p15:guide>
        <p15:guide id="17" pos="3767">
          <p15:clr>
            <a:srgbClr val="EA4335"/>
          </p15:clr>
        </p15:guide>
        <p15:guide id="18" pos="4211">
          <p15:clr>
            <a:srgbClr val="EA4335"/>
          </p15:clr>
        </p15:guide>
        <p15:guide id="19" pos="4654">
          <p15:clr>
            <a:srgbClr val="EA4335"/>
          </p15:clr>
        </p15:guide>
        <p15:guide id="20" pos="5098">
          <p15:clr>
            <a:srgbClr val="EA4335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  <p:sldLayoutId id="2147483917" r:id="rId18"/>
    <p:sldLayoutId id="2147483918" r:id="rId19"/>
    <p:sldLayoutId id="2147483919" r:id="rId20"/>
    <p:sldLayoutId id="2147483920" r:id="rId21"/>
    <p:sldLayoutId id="2147483921" r:id="rId22"/>
    <p:sldLayoutId id="2147483922" r:id="rId23"/>
    <p:sldLayoutId id="2147483923" r:id="rId24"/>
    <p:sldLayoutId id="2147483924" r:id="rId25"/>
    <p:sldLayoutId id="2147483925" r:id="rId26"/>
    <p:sldLayoutId id="2147483926" r:id="rId27"/>
    <p:sldLayoutId id="2147483927" r:id="rId28"/>
    <p:sldLayoutId id="2147483928" r:id="rId29"/>
    <p:sldLayoutId id="2147483929" r:id="rId30"/>
    <p:sldLayoutId id="2147483930" r:id="rId31"/>
    <p:sldLayoutId id="2147483931" r:id="rId32"/>
    <p:sldLayoutId id="2147483932" r:id="rId33"/>
    <p:sldLayoutId id="2147483933" r:id="rId34"/>
    <p:sldLayoutId id="2147483934" r:id="rId35"/>
    <p:sldLayoutId id="2147483935" r:id="rId36"/>
    <p:sldLayoutId id="2147483936" r:id="rId37"/>
    <p:sldLayoutId id="2147483937" r:id="rId38"/>
    <p:sldLayoutId id="2147483938" r:id="rId39"/>
    <p:sldLayoutId id="2147483939" r:id="rId40"/>
    <p:sldLayoutId id="2147483940" r:id="rId41"/>
    <p:sldLayoutId id="2147483941" r:id="rId42"/>
    <p:sldLayoutId id="2147483942" r:id="rId4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02">
          <p15:clr>
            <a:srgbClr val="EA4335"/>
          </p15:clr>
        </p15:guide>
        <p15:guide id="2" pos="5563">
          <p15:clr>
            <a:srgbClr val="EA4335"/>
          </p15:clr>
        </p15:guide>
        <p15:guide id="3" orient="horz" pos="202">
          <p15:clr>
            <a:srgbClr val="EA4335"/>
          </p15:clr>
        </p15:guide>
        <p15:guide id="4" orient="horz" pos="3038">
          <p15:clr>
            <a:srgbClr val="EA4335"/>
          </p15:clr>
        </p15:guide>
        <p15:guide id="5" orient="horz" pos="675">
          <p15:clr>
            <a:srgbClr val="EA4335"/>
          </p15:clr>
        </p15:guide>
        <p15:guide id="6" orient="horz" pos="1147">
          <p15:clr>
            <a:srgbClr val="EA4335"/>
          </p15:clr>
        </p15:guide>
        <p15:guide id="7" orient="horz" pos="1620">
          <p15:clr>
            <a:srgbClr val="EA4335"/>
          </p15:clr>
        </p15:guide>
        <p15:guide id="8" orient="horz" pos="2092">
          <p15:clr>
            <a:srgbClr val="EA4335"/>
          </p15:clr>
        </p15:guide>
        <p15:guide id="9" orient="horz" pos="2565">
          <p15:clr>
            <a:srgbClr val="EA4335"/>
          </p15:clr>
        </p15:guide>
        <p15:guide id="10" pos="645">
          <p15:clr>
            <a:srgbClr val="EA4335"/>
          </p15:clr>
        </p15:guide>
        <p15:guide id="11" pos="1089">
          <p15:clr>
            <a:srgbClr val="EA4335"/>
          </p15:clr>
        </p15:guide>
        <p15:guide id="12" pos="1535">
          <p15:clr>
            <a:srgbClr val="EA4335"/>
          </p15:clr>
        </p15:guide>
        <p15:guide id="13" pos="1978">
          <p15:clr>
            <a:srgbClr val="EA4335"/>
          </p15:clr>
        </p15:guide>
        <p15:guide id="14" pos="2425">
          <p15:clr>
            <a:srgbClr val="EA4335"/>
          </p15:clr>
        </p15:guide>
        <p15:guide id="15" pos="2880">
          <p15:clr>
            <a:srgbClr val="EA4335"/>
          </p15:clr>
        </p15:guide>
        <p15:guide id="16" pos="3324">
          <p15:clr>
            <a:srgbClr val="EA4335"/>
          </p15:clr>
        </p15:guide>
        <p15:guide id="17" pos="3767">
          <p15:clr>
            <a:srgbClr val="EA4335"/>
          </p15:clr>
        </p15:guide>
        <p15:guide id="18" pos="4211">
          <p15:clr>
            <a:srgbClr val="EA4335"/>
          </p15:clr>
        </p15:guide>
        <p15:guide id="19" pos="4654">
          <p15:clr>
            <a:srgbClr val="EA4335"/>
          </p15:clr>
        </p15:guide>
        <p15:guide id="20" pos="5098">
          <p15:clr>
            <a:srgbClr val="EA4335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p301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  <p:sldLayoutId id="2147483960" r:id="rId18"/>
    <p:sldLayoutId id="2147483961" r:id="rId19"/>
    <p:sldLayoutId id="2147483962" r:id="rId20"/>
    <p:sldLayoutId id="2147483963" r:id="rId21"/>
    <p:sldLayoutId id="2147483964" r:id="rId22"/>
    <p:sldLayoutId id="2147483965" r:id="rId23"/>
    <p:sldLayoutId id="2147483966" r:id="rId24"/>
    <p:sldLayoutId id="2147483967" r:id="rId25"/>
    <p:sldLayoutId id="2147483968" r:id="rId26"/>
    <p:sldLayoutId id="2147483969" r:id="rId27"/>
    <p:sldLayoutId id="2147483970" r:id="rId28"/>
    <p:sldLayoutId id="2147483971" r:id="rId29"/>
    <p:sldLayoutId id="2147483972" r:id="rId30"/>
    <p:sldLayoutId id="2147483973" r:id="rId31"/>
    <p:sldLayoutId id="2147483974" r:id="rId32"/>
    <p:sldLayoutId id="2147483975" r:id="rId33"/>
    <p:sldLayoutId id="2147483976" r:id="rId34"/>
    <p:sldLayoutId id="2147483977" r:id="rId35"/>
    <p:sldLayoutId id="2147483978" r:id="rId36"/>
    <p:sldLayoutId id="2147483979" r:id="rId37"/>
    <p:sldLayoutId id="2147483980" r:id="rId38"/>
    <p:sldLayoutId id="2147483981" r:id="rId39"/>
    <p:sldLayoutId id="2147483982" r:id="rId40"/>
    <p:sldLayoutId id="2147483983" r:id="rId41"/>
    <p:sldLayoutId id="2147483984" r:id="rId42"/>
    <p:sldLayoutId id="2147483985" r:id="rId43"/>
    <p:sldLayoutId id="2147483986" r:id="rId44"/>
    <p:sldLayoutId id="2147483987" r:id="rId45"/>
    <p:sldLayoutId id="2147483988" r:id="rId46"/>
    <p:sldLayoutId id="2147483989" r:id="rId4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02">
          <p15:clr>
            <a:srgbClr val="EA4335"/>
          </p15:clr>
        </p15:guide>
        <p15:guide id="2" pos="5563">
          <p15:clr>
            <a:srgbClr val="EA4335"/>
          </p15:clr>
        </p15:guide>
        <p15:guide id="3" orient="horz" pos="202">
          <p15:clr>
            <a:srgbClr val="EA4335"/>
          </p15:clr>
        </p15:guide>
        <p15:guide id="4" orient="horz" pos="3038">
          <p15:clr>
            <a:srgbClr val="EA4335"/>
          </p15:clr>
        </p15:guide>
        <p15:guide id="5" orient="horz" pos="675">
          <p15:clr>
            <a:srgbClr val="EA4335"/>
          </p15:clr>
        </p15:guide>
        <p15:guide id="6" orient="horz" pos="1147">
          <p15:clr>
            <a:srgbClr val="EA4335"/>
          </p15:clr>
        </p15:guide>
        <p15:guide id="7" orient="horz" pos="1620">
          <p15:clr>
            <a:srgbClr val="EA4335"/>
          </p15:clr>
        </p15:guide>
        <p15:guide id="8" orient="horz" pos="2092">
          <p15:clr>
            <a:srgbClr val="EA4335"/>
          </p15:clr>
        </p15:guide>
        <p15:guide id="9" orient="horz" pos="2565">
          <p15:clr>
            <a:srgbClr val="EA4335"/>
          </p15:clr>
        </p15:guide>
        <p15:guide id="10" pos="645">
          <p15:clr>
            <a:srgbClr val="EA4335"/>
          </p15:clr>
        </p15:guide>
        <p15:guide id="11" pos="1089">
          <p15:clr>
            <a:srgbClr val="EA4335"/>
          </p15:clr>
        </p15:guide>
        <p15:guide id="12" pos="1535">
          <p15:clr>
            <a:srgbClr val="EA4335"/>
          </p15:clr>
        </p15:guide>
        <p15:guide id="13" pos="1978">
          <p15:clr>
            <a:srgbClr val="EA4335"/>
          </p15:clr>
        </p15:guide>
        <p15:guide id="14" pos="2425">
          <p15:clr>
            <a:srgbClr val="EA4335"/>
          </p15:clr>
        </p15:guide>
        <p15:guide id="15" pos="2880">
          <p15:clr>
            <a:srgbClr val="EA4335"/>
          </p15:clr>
        </p15:guide>
        <p15:guide id="16" pos="3324">
          <p15:clr>
            <a:srgbClr val="EA4335"/>
          </p15:clr>
        </p15:guide>
        <p15:guide id="17" pos="3767">
          <p15:clr>
            <a:srgbClr val="EA4335"/>
          </p15:clr>
        </p15:guide>
        <p15:guide id="18" pos="4211">
          <p15:clr>
            <a:srgbClr val="EA4335"/>
          </p15:clr>
        </p15:guide>
        <p15:guide id="19" pos="4654">
          <p15:clr>
            <a:srgbClr val="EA4335"/>
          </p15:clr>
        </p15:guide>
        <p15:guide id="20" pos="5098">
          <p15:clr>
            <a:srgbClr val="EA4335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6" name="Google Shape;3286;p349"/>
          <p:cNvSpPr txBox="1">
            <a:spLocks noGrp="1"/>
          </p:cNvSpPr>
          <p:nvPr>
            <p:ph type="sldNum" idx="12"/>
          </p:nvPr>
        </p:nvSpPr>
        <p:spPr>
          <a:xfrm>
            <a:off x="8282434" y="4898401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r" rtl="0">
              <a:buNone/>
              <a:defRPr sz="700" b="1">
                <a:solidFill>
                  <a:schemeClr val="lt2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  <p:sldLayoutId id="2147484006" r:id="rId17"/>
    <p:sldLayoutId id="2147484007" r:id="rId18"/>
    <p:sldLayoutId id="2147484008" r:id="rId19"/>
    <p:sldLayoutId id="2147484009" r:id="rId20"/>
    <p:sldLayoutId id="2147484010" r:id="rId21"/>
    <p:sldLayoutId id="2147484011" r:id="rId22"/>
    <p:sldLayoutId id="2147484012" r:id="rId23"/>
    <p:sldLayoutId id="2147484013" r:id="rId24"/>
    <p:sldLayoutId id="2147484014" r:id="rId25"/>
    <p:sldLayoutId id="2147484015" r:id="rId26"/>
    <p:sldLayoutId id="2147484016" r:id="rId27"/>
    <p:sldLayoutId id="2147484017" r:id="rId28"/>
    <p:sldLayoutId id="2147484018" r:id="rId29"/>
    <p:sldLayoutId id="2147484019" r:id="rId30"/>
    <p:sldLayoutId id="2147484020" r:id="rId31"/>
    <p:sldLayoutId id="2147484021" r:id="rId32"/>
    <p:sldLayoutId id="2147484022" r:id="rId33"/>
    <p:sldLayoutId id="2147484023" r:id="rId34"/>
    <p:sldLayoutId id="2147484024" r:id="rId35"/>
    <p:sldLayoutId id="2147484025" r:id="rId36"/>
    <p:sldLayoutId id="2147484026" r:id="rId37"/>
    <p:sldLayoutId id="2147484027" r:id="rId38"/>
    <p:sldLayoutId id="2147484028" r:id="rId39"/>
    <p:sldLayoutId id="2147484029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02">
          <p15:clr>
            <a:srgbClr val="EA4335"/>
          </p15:clr>
        </p15:guide>
        <p15:guide id="2" pos="5563">
          <p15:clr>
            <a:srgbClr val="EA4335"/>
          </p15:clr>
        </p15:guide>
        <p15:guide id="3" orient="horz" pos="202">
          <p15:clr>
            <a:srgbClr val="EA4335"/>
          </p15:clr>
        </p15:guide>
        <p15:guide id="4" orient="horz" pos="3038">
          <p15:clr>
            <a:srgbClr val="EA4335"/>
          </p15:clr>
        </p15:guide>
        <p15:guide id="5" orient="horz" pos="675">
          <p15:clr>
            <a:srgbClr val="EA4335"/>
          </p15:clr>
        </p15:guide>
        <p15:guide id="6" orient="horz" pos="1147">
          <p15:clr>
            <a:srgbClr val="EA4335"/>
          </p15:clr>
        </p15:guide>
        <p15:guide id="7" orient="horz" pos="1620">
          <p15:clr>
            <a:srgbClr val="EA4335"/>
          </p15:clr>
        </p15:guide>
        <p15:guide id="8" orient="horz" pos="2092">
          <p15:clr>
            <a:srgbClr val="EA4335"/>
          </p15:clr>
        </p15:guide>
        <p15:guide id="9" orient="horz" pos="2565">
          <p15:clr>
            <a:srgbClr val="EA4335"/>
          </p15:clr>
        </p15:guide>
        <p15:guide id="10" pos="645">
          <p15:clr>
            <a:srgbClr val="EA4335"/>
          </p15:clr>
        </p15:guide>
        <p15:guide id="11" pos="1089">
          <p15:clr>
            <a:srgbClr val="EA4335"/>
          </p15:clr>
        </p15:guide>
        <p15:guide id="12" pos="1535">
          <p15:clr>
            <a:srgbClr val="EA4335"/>
          </p15:clr>
        </p15:guide>
        <p15:guide id="13" pos="1978">
          <p15:clr>
            <a:srgbClr val="EA4335"/>
          </p15:clr>
        </p15:guide>
        <p15:guide id="14" pos="2425">
          <p15:clr>
            <a:srgbClr val="EA4335"/>
          </p15:clr>
        </p15:guide>
        <p15:guide id="15" pos="2880">
          <p15:clr>
            <a:srgbClr val="EA4335"/>
          </p15:clr>
        </p15:guide>
        <p15:guide id="16" pos="3324">
          <p15:clr>
            <a:srgbClr val="EA4335"/>
          </p15:clr>
        </p15:guide>
        <p15:guide id="17" pos="3767">
          <p15:clr>
            <a:srgbClr val="EA4335"/>
          </p15:clr>
        </p15:guide>
        <p15:guide id="18" pos="4211">
          <p15:clr>
            <a:srgbClr val="EA4335"/>
          </p15:clr>
        </p15:guide>
        <p15:guide id="19" pos="4654">
          <p15:clr>
            <a:srgbClr val="EA4335"/>
          </p15:clr>
        </p15:guide>
        <p15:guide id="20" pos="509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4" name="Google Shape;3664;p390"/>
          <p:cNvPicPr preferRelativeResize="0"/>
          <p:nvPr/>
        </p:nvPicPr>
        <p:blipFill rotWithShape="1">
          <a:blip r:embed="rId3">
            <a:alphaModFix/>
          </a:blip>
          <a:srcRect l="24923" r="24918"/>
          <a:stretch/>
        </p:blipFill>
        <p:spPr>
          <a:xfrm>
            <a:off x="5276100" y="0"/>
            <a:ext cx="3867900" cy="5143500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noFill/>
          </a:ln>
        </p:spPr>
      </p:pic>
      <p:sp>
        <p:nvSpPr>
          <p:cNvPr id="3665" name="Google Shape;3665;p390"/>
          <p:cNvSpPr txBox="1">
            <a:spLocks noGrp="1"/>
          </p:cNvSpPr>
          <p:nvPr>
            <p:ph type="title"/>
          </p:nvPr>
        </p:nvSpPr>
        <p:spPr>
          <a:xfrm>
            <a:off x="457200" y="767075"/>
            <a:ext cx="41148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dirty="0"/>
              <a:t>Emerging stronger:</a:t>
            </a:r>
            <a:endParaRPr sz="3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/>
              <a:t>How companies can improve family outcomes &amp; costs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dirty="0"/>
          </a:p>
        </p:txBody>
      </p:sp>
      <p:pic>
        <p:nvPicPr>
          <p:cNvPr id="3666" name="Google Shape;3666;p390"/>
          <p:cNvPicPr preferRelativeResize="0"/>
          <p:nvPr/>
        </p:nvPicPr>
        <p:blipFill rotWithShape="1">
          <a:blip r:embed="rId4">
            <a:alphaModFix/>
          </a:blip>
          <a:srcRect t="4229" b="4229"/>
          <a:stretch/>
        </p:blipFill>
        <p:spPr>
          <a:xfrm>
            <a:off x="424756" y="4581150"/>
            <a:ext cx="1198879" cy="18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" name="Google Shape;3810;p399"/>
          <p:cNvSpPr/>
          <p:nvPr/>
        </p:nvSpPr>
        <p:spPr>
          <a:xfrm>
            <a:off x="-2850" y="3657100"/>
            <a:ext cx="3048000" cy="1385700"/>
          </a:xfrm>
          <a:prstGeom prst="rect">
            <a:avLst/>
          </a:prstGeom>
          <a:solidFill>
            <a:srgbClr val="0052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1" name="Google Shape;3811;p399"/>
          <p:cNvSpPr/>
          <p:nvPr/>
        </p:nvSpPr>
        <p:spPr>
          <a:xfrm>
            <a:off x="3049500" y="3657100"/>
            <a:ext cx="3045000" cy="138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2" name="Google Shape;3812;p399"/>
          <p:cNvSpPr/>
          <p:nvPr/>
        </p:nvSpPr>
        <p:spPr>
          <a:xfrm>
            <a:off x="6096150" y="3657100"/>
            <a:ext cx="3048000" cy="138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3" name="Google Shape;3813;p399"/>
          <p:cNvSpPr txBox="1">
            <a:spLocks noGrp="1"/>
          </p:cNvSpPr>
          <p:nvPr>
            <p:ph type="subTitle" idx="2"/>
          </p:nvPr>
        </p:nvSpPr>
        <p:spPr>
          <a:xfrm>
            <a:off x="128925" y="4053988"/>
            <a:ext cx="2782200" cy="59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all paths to parenthood</a:t>
            </a:r>
            <a:endParaRPr sz="25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3814" name="Google Shape;3814;p399"/>
          <p:cNvCxnSpPr/>
          <p:nvPr/>
        </p:nvCxnSpPr>
        <p:spPr>
          <a:xfrm>
            <a:off x="6096150" y="-7500"/>
            <a:ext cx="0" cy="51585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15" name="Google Shape;3815;p399"/>
          <p:cNvCxnSpPr/>
          <p:nvPr/>
        </p:nvCxnSpPr>
        <p:spPr>
          <a:xfrm>
            <a:off x="3045400" y="-7500"/>
            <a:ext cx="0" cy="51585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6" name="Google Shape;3816;p399"/>
          <p:cNvSpPr/>
          <p:nvPr/>
        </p:nvSpPr>
        <p:spPr>
          <a:xfrm>
            <a:off x="-6700" y="2310600"/>
            <a:ext cx="4578600" cy="1327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7" name="Google Shape;3817;p399"/>
          <p:cNvSpPr txBox="1">
            <a:spLocks noGrp="1"/>
          </p:cNvSpPr>
          <p:nvPr>
            <p:ph type="title"/>
          </p:nvPr>
        </p:nvSpPr>
        <p:spPr>
          <a:xfrm>
            <a:off x="457200" y="647325"/>
            <a:ext cx="6372300" cy="104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beyond check the box to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drive better outcomes &amp; manage costs</a:t>
            </a:r>
            <a:endParaRPr/>
          </a:p>
        </p:txBody>
      </p:sp>
      <p:sp>
        <p:nvSpPr>
          <p:cNvPr id="3818" name="Google Shape;3818;p399"/>
          <p:cNvSpPr/>
          <p:nvPr/>
        </p:nvSpPr>
        <p:spPr>
          <a:xfrm>
            <a:off x="4586537" y="2310600"/>
            <a:ext cx="4578600" cy="1327500"/>
          </a:xfrm>
          <a:prstGeom prst="rect">
            <a:avLst/>
          </a:prstGeom>
          <a:solidFill>
            <a:srgbClr val="0052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9" name="Google Shape;3819;p399"/>
          <p:cNvSpPr txBox="1">
            <a:spLocks noGrp="1"/>
          </p:cNvSpPr>
          <p:nvPr>
            <p:ph type="subTitle" idx="2"/>
          </p:nvPr>
        </p:nvSpPr>
        <p:spPr>
          <a:xfrm>
            <a:off x="3179675" y="4053988"/>
            <a:ext cx="2782200" cy="59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accessibility with fast response times</a:t>
            </a:r>
            <a:endParaRPr sz="25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3820" name="Google Shape;3820;p399"/>
          <p:cNvSpPr txBox="1">
            <a:spLocks noGrp="1"/>
          </p:cNvSpPr>
          <p:nvPr>
            <p:ph type="subTitle" idx="2"/>
          </p:nvPr>
        </p:nvSpPr>
        <p:spPr>
          <a:xfrm>
            <a:off x="6230425" y="4053988"/>
            <a:ext cx="2782200" cy="59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white glove navigation</a:t>
            </a:r>
            <a:endParaRPr sz="25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3821" name="Google Shape;3821;p399"/>
          <p:cNvSpPr txBox="1">
            <a:spLocks noGrp="1"/>
          </p:cNvSpPr>
          <p:nvPr>
            <p:ph type="subTitle" idx="2"/>
          </p:nvPr>
        </p:nvSpPr>
        <p:spPr>
          <a:xfrm>
            <a:off x="637450" y="2678400"/>
            <a:ext cx="3275100" cy="59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financial, clinical, </a:t>
            </a:r>
            <a:endParaRPr sz="25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&amp; emotional</a:t>
            </a:r>
            <a:endParaRPr sz="25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3822" name="Google Shape;3822;p399"/>
          <p:cNvSpPr txBox="1">
            <a:spLocks noGrp="1"/>
          </p:cNvSpPr>
          <p:nvPr>
            <p:ph type="subTitle" idx="2"/>
          </p:nvPr>
        </p:nvSpPr>
        <p:spPr>
          <a:xfrm>
            <a:off x="5238275" y="2678400"/>
            <a:ext cx="3275100" cy="59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continuity for </a:t>
            </a:r>
            <a:endParaRPr sz="25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non-linear journeys</a:t>
            </a:r>
            <a:endParaRPr sz="25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3823" name="Google Shape;3823;p399"/>
          <p:cNvSpPr txBox="1"/>
          <p:nvPr/>
        </p:nvSpPr>
        <p:spPr>
          <a:xfrm>
            <a:off x="0" y="1879363"/>
            <a:ext cx="9144000" cy="415500"/>
          </a:xfrm>
          <a:prstGeom prst="rect">
            <a:avLst/>
          </a:pr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One-Size-Fits-</a:t>
            </a:r>
            <a:r>
              <a:rPr lang="en" sz="15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One</a:t>
            </a:r>
            <a:r>
              <a:rPr lang="en" sz="15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Care</a:t>
            </a:r>
            <a:endParaRPr sz="15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8" name="Google Shape;3828;p400"/>
          <p:cNvSpPr/>
          <p:nvPr/>
        </p:nvSpPr>
        <p:spPr>
          <a:xfrm>
            <a:off x="-75" y="1875600"/>
            <a:ext cx="9144000" cy="32679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9" name="Google Shape;3829;p400"/>
          <p:cNvSpPr txBox="1">
            <a:spLocks noGrp="1"/>
          </p:cNvSpPr>
          <p:nvPr>
            <p:ph type="title"/>
          </p:nvPr>
        </p:nvSpPr>
        <p:spPr>
          <a:xfrm>
            <a:off x="457200" y="871200"/>
            <a:ext cx="8373900" cy="720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How well would your employees say your fertility &amp; family benefits support them?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3830" name="Google Shape;3830;p400"/>
          <p:cNvSpPr/>
          <p:nvPr/>
        </p:nvSpPr>
        <p:spPr>
          <a:xfrm>
            <a:off x="457200" y="321300"/>
            <a:ext cx="1839900" cy="274200"/>
          </a:xfrm>
          <a:prstGeom prst="rect">
            <a:avLst/>
          </a:prstGeom>
          <a:solidFill>
            <a:srgbClr val="024D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3831" name="Google Shape;3831;p400"/>
          <p:cNvSpPr txBox="1">
            <a:spLocks noGrp="1"/>
          </p:cNvSpPr>
          <p:nvPr>
            <p:ph type="subTitle" idx="1"/>
          </p:nvPr>
        </p:nvSpPr>
        <p:spPr>
          <a:xfrm>
            <a:off x="609600" y="366000"/>
            <a:ext cx="1632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AUDIENCE QUESTION</a:t>
            </a:r>
            <a:endParaRPr sz="10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832" name="Google Shape;3832;p400"/>
          <p:cNvSpPr txBox="1">
            <a:spLocks noGrp="1"/>
          </p:cNvSpPr>
          <p:nvPr>
            <p:ph type="subTitle" idx="2"/>
          </p:nvPr>
        </p:nvSpPr>
        <p:spPr>
          <a:xfrm>
            <a:off x="320088" y="1993625"/>
            <a:ext cx="567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1</a:t>
            </a:r>
            <a:endParaRPr sz="2400">
              <a:solidFill>
                <a:schemeClr val="accen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833" name="Google Shape;3833;p400"/>
          <p:cNvSpPr txBox="1">
            <a:spLocks noGrp="1"/>
          </p:cNvSpPr>
          <p:nvPr>
            <p:ph type="subTitle" idx="3"/>
          </p:nvPr>
        </p:nvSpPr>
        <p:spPr>
          <a:xfrm>
            <a:off x="1176600" y="2063825"/>
            <a:ext cx="7068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Extremely well</a:t>
            </a:r>
            <a:br>
              <a:rPr lang="en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</a:br>
            <a:r>
              <a:rPr lang="en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We offer comprehensive support for all employees</a:t>
            </a:r>
            <a:endParaRPr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834" name="Google Shape;3834;p400"/>
          <p:cNvSpPr txBox="1">
            <a:spLocks noGrp="1"/>
          </p:cNvSpPr>
          <p:nvPr>
            <p:ph type="subTitle" idx="4"/>
          </p:nvPr>
        </p:nvSpPr>
        <p:spPr>
          <a:xfrm>
            <a:off x="320088" y="2788000"/>
            <a:ext cx="567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2</a:t>
            </a:r>
            <a:endParaRPr sz="2400">
              <a:solidFill>
                <a:schemeClr val="accen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835" name="Google Shape;3835;p400"/>
          <p:cNvSpPr txBox="1">
            <a:spLocks noGrp="1"/>
          </p:cNvSpPr>
          <p:nvPr>
            <p:ph type="subTitle" idx="5"/>
          </p:nvPr>
        </p:nvSpPr>
        <p:spPr>
          <a:xfrm>
            <a:off x="1176600" y="2813259"/>
            <a:ext cx="7068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Pretty well</a:t>
            </a:r>
            <a:endParaRPr b="1">
              <a:solidFill>
                <a:schemeClr val="accen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We cover the majority aspects, but there are still some gaps in care </a:t>
            </a:r>
            <a:endParaRPr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836" name="Google Shape;3836;p400"/>
          <p:cNvSpPr txBox="1">
            <a:spLocks noGrp="1"/>
          </p:cNvSpPr>
          <p:nvPr>
            <p:ph type="subTitle" idx="6"/>
          </p:nvPr>
        </p:nvSpPr>
        <p:spPr>
          <a:xfrm>
            <a:off x="320088" y="3514350"/>
            <a:ext cx="567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3</a:t>
            </a:r>
            <a:endParaRPr sz="2400">
              <a:solidFill>
                <a:schemeClr val="accen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837" name="Google Shape;3837;p400"/>
          <p:cNvSpPr txBox="1">
            <a:spLocks noGrp="1"/>
          </p:cNvSpPr>
          <p:nvPr>
            <p:ph type="subTitle" idx="7"/>
          </p:nvPr>
        </p:nvSpPr>
        <p:spPr>
          <a:xfrm>
            <a:off x="1176600" y="3562675"/>
            <a:ext cx="7068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Not that well </a:t>
            </a:r>
            <a:br>
              <a:rPr lang="en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</a:br>
            <a:r>
              <a:rPr lang="en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We offer one or two benefits that support families, but that’s it</a:t>
            </a:r>
            <a:endParaRPr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838" name="Google Shape;3838;p400"/>
          <p:cNvSpPr txBox="1">
            <a:spLocks noGrp="1"/>
          </p:cNvSpPr>
          <p:nvPr>
            <p:ph type="subTitle" idx="8"/>
          </p:nvPr>
        </p:nvSpPr>
        <p:spPr>
          <a:xfrm>
            <a:off x="320088" y="4334525"/>
            <a:ext cx="567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4</a:t>
            </a:r>
            <a:endParaRPr sz="2400">
              <a:solidFill>
                <a:schemeClr val="accen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839" name="Google Shape;3839;p400"/>
          <p:cNvSpPr txBox="1">
            <a:spLocks noGrp="1"/>
          </p:cNvSpPr>
          <p:nvPr>
            <p:ph type="subTitle" idx="9"/>
          </p:nvPr>
        </p:nvSpPr>
        <p:spPr>
          <a:xfrm>
            <a:off x="1176600" y="4391088"/>
            <a:ext cx="7068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Not well at all </a:t>
            </a:r>
            <a:br>
              <a:rPr lang="en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</a:br>
            <a:r>
              <a:rPr lang="en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We only offer what employees get through their traditional health insurance </a:t>
            </a:r>
            <a:endParaRPr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cxnSp>
        <p:nvCxnSpPr>
          <p:cNvPr id="3840" name="Google Shape;3840;p400"/>
          <p:cNvCxnSpPr/>
          <p:nvPr/>
        </p:nvCxnSpPr>
        <p:spPr>
          <a:xfrm>
            <a:off x="-35175" y="2677205"/>
            <a:ext cx="9179100" cy="0"/>
          </a:xfrm>
          <a:prstGeom prst="straightConnector1">
            <a:avLst/>
          </a:prstGeom>
          <a:noFill/>
          <a:ln w="9525" cap="flat" cmpd="sng">
            <a:solidFill>
              <a:srgbClr val="024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1" name="Google Shape;3841;p400"/>
          <p:cNvCxnSpPr/>
          <p:nvPr/>
        </p:nvCxnSpPr>
        <p:spPr>
          <a:xfrm>
            <a:off x="-35175" y="3403517"/>
            <a:ext cx="9179100" cy="0"/>
          </a:xfrm>
          <a:prstGeom prst="straightConnector1">
            <a:avLst/>
          </a:prstGeom>
          <a:noFill/>
          <a:ln w="9525" cap="flat" cmpd="sng">
            <a:solidFill>
              <a:srgbClr val="024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2" name="Google Shape;3842;p400"/>
          <p:cNvCxnSpPr/>
          <p:nvPr/>
        </p:nvCxnSpPr>
        <p:spPr>
          <a:xfrm>
            <a:off x="-35175" y="4192431"/>
            <a:ext cx="9179100" cy="0"/>
          </a:xfrm>
          <a:prstGeom prst="straightConnector1">
            <a:avLst/>
          </a:prstGeom>
          <a:noFill/>
          <a:ln w="9525" cap="flat" cmpd="sng">
            <a:solidFill>
              <a:srgbClr val="02474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p401"/>
          <p:cNvSpPr/>
          <p:nvPr/>
        </p:nvSpPr>
        <p:spPr>
          <a:xfrm>
            <a:off x="0" y="1704900"/>
            <a:ext cx="5768100" cy="1143000"/>
          </a:xfrm>
          <a:prstGeom prst="rect">
            <a:avLst/>
          </a:prstGeom>
          <a:solidFill>
            <a:srgbClr val="6755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8" name="Google Shape;3848;p401"/>
          <p:cNvSpPr/>
          <p:nvPr/>
        </p:nvSpPr>
        <p:spPr>
          <a:xfrm>
            <a:off x="0" y="2853950"/>
            <a:ext cx="6499800" cy="1143000"/>
          </a:xfrm>
          <a:prstGeom prst="rect">
            <a:avLst/>
          </a:prstGeom>
          <a:solidFill>
            <a:srgbClr val="0052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9" name="Google Shape;3849;p401"/>
          <p:cNvSpPr/>
          <p:nvPr/>
        </p:nvSpPr>
        <p:spPr>
          <a:xfrm>
            <a:off x="0" y="4003000"/>
            <a:ext cx="7962900" cy="1143000"/>
          </a:xfrm>
          <a:prstGeom prst="rect">
            <a:avLst/>
          </a:prstGeom>
          <a:solidFill>
            <a:srgbClr val="07ED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0" name="Google Shape;3850;p401"/>
          <p:cNvSpPr txBox="1">
            <a:spLocks noGrp="1"/>
          </p:cNvSpPr>
          <p:nvPr>
            <p:ph type="body" idx="2"/>
          </p:nvPr>
        </p:nvSpPr>
        <p:spPr>
          <a:xfrm>
            <a:off x="2436575" y="1953150"/>
            <a:ext cx="3008700" cy="646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plan to </a:t>
            </a:r>
            <a:r>
              <a:rPr lang="en" sz="1400" b="1">
                <a:solidFill>
                  <a:schemeClr val="lt1"/>
                </a:solidFill>
              </a:rPr>
              <a:t>increase their family </a:t>
            </a:r>
            <a:br>
              <a:rPr lang="en" sz="1400" b="1">
                <a:solidFill>
                  <a:schemeClr val="lt1"/>
                </a:solidFill>
              </a:rPr>
            </a:br>
            <a:r>
              <a:rPr lang="en" sz="1400" b="1">
                <a:solidFill>
                  <a:schemeClr val="lt1"/>
                </a:solidFill>
              </a:rPr>
              <a:t>health benefits</a:t>
            </a:r>
            <a:r>
              <a:rPr lang="en" sz="1400">
                <a:solidFill>
                  <a:schemeClr val="lt1"/>
                </a:solidFill>
              </a:rPr>
              <a:t> in the next </a:t>
            </a:r>
            <a:br>
              <a:rPr lang="en" sz="1400">
                <a:solidFill>
                  <a:schemeClr val="lt1"/>
                </a:solidFill>
              </a:rPr>
            </a:br>
            <a:r>
              <a:rPr lang="en" sz="1400">
                <a:solidFill>
                  <a:schemeClr val="lt1"/>
                </a:solidFill>
              </a:rPr>
              <a:t>two to three years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3851" name="Google Shape;3851;p401"/>
          <p:cNvSpPr txBox="1">
            <a:spLocks noGrp="1"/>
          </p:cNvSpPr>
          <p:nvPr>
            <p:ph type="title"/>
          </p:nvPr>
        </p:nvSpPr>
        <p:spPr>
          <a:xfrm>
            <a:off x="457200" y="384250"/>
            <a:ext cx="4114800" cy="86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Uncertainty and change create opportunities</a:t>
            </a:r>
            <a:endParaRPr/>
          </a:p>
        </p:txBody>
      </p:sp>
      <p:sp>
        <p:nvSpPr>
          <p:cNvPr id="3852" name="Google Shape;3852;p401"/>
          <p:cNvSpPr txBox="1">
            <a:spLocks noGrp="1"/>
          </p:cNvSpPr>
          <p:nvPr>
            <p:ph type="subTitle" idx="1"/>
          </p:nvPr>
        </p:nvSpPr>
        <p:spPr>
          <a:xfrm>
            <a:off x="457200" y="1826100"/>
            <a:ext cx="140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63%</a:t>
            </a:r>
            <a:endParaRPr sz="3800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853" name="Google Shape;3853;p401"/>
          <p:cNvSpPr txBox="1">
            <a:spLocks noGrp="1"/>
          </p:cNvSpPr>
          <p:nvPr>
            <p:ph type="subTitle" idx="2"/>
          </p:nvPr>
        </p:nvSpPr>
        <p:spPr>
          <a:xfrm>
            <a:off x="457200" y="2411100"/>
            <a:ext cx="1408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OF EMPLOYERS</a:t>
            </a:r>
            <a:endParaRPr sz="12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854" name="Google Shape;3854;p401"/>
          <p:cNvSpPr txBox="1">
            <a:spLocks noGrp="1"/>
          </p:cNvSpPr>
          <p:nvPr>
            <p:ph type="body" idx="2"/>
          </p:nvPr>
        </p:nvSpPr>
        <p:spPr>
          <a:xfrm>
            <a:off x="2436575" y="3102200"/>
            <a:ext cx="3008700" cy="646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added or are planning to add </a:t>
            </a:r>
            <a:br>
              <a:rPr lang="en" sz="1400">
                <a:solidFill>
                  <a:schemeClr val="lt1"/>
                </a:solidFill>
              </a:rPr>
            </a:br>
            <a:r>
              <a:rPr lang="en" sz="1400">
                <a:solidFill>
                  <a:schemeClr val="lt1"/>
                </a:solidFill>
              </a:rPr>
              <a:t>benefits or policies to </a:t>
            </a:r>
            <a:r>
              <a:rPr lang="en" sz="1400" b="1">
                <a:solidFill>
                  <a:schemeClr val="lt1"/>
                </a:solidFill>
              </a:rPr>
              <a:t>accommodate reproductive health needs</a:t>
            </a:r>
            <a:endParaRPr sz="1400" b="1">
              <a:solidFill>
                <a:schemeClr val="lt1"/>
              </a:solidFill>
            </a:endParaRPr>
          </a:p>
        </p:txBody>
      </p:sp>
      <p:sp>
        <p:nvSpPr>
          <p:cNvPr id="3855" name="Google Shape;3855;p401"/>
          <p:cNvSpPr txBox="1">
            <a:spLocks noGrp="1"/>
          </p:cNvSpPr>
          <p:nvPr>
            <p:ph type="subTitle" idx="3"/>
          </p:nvPr>
        </p:nvSpPr>
        <p:spPr>
          <a:xfrm>
            <a:off x="457200" y="2991050"/>
            <a:ext cx="140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71%</a:t>
            </a:r>
            <a:endParaRPr sz="3800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856" name="Google Shape;3856;p401"/>
          <p:cNvSpPr txBox="1">
            <a:spLocks noGrp="1"/>
          </p:cNvSpPr>
          <p:nvPr>
            <p:ph type="subTitle" idx="4"/>
          </p:nvPr>
        </p:nvSpPr>
        <p:spPr>
          <a:xfrm>
            <a:off x="457200" y="3574938"/>
            <a:ext cx="1408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OF EMPLOYERS</a:t>
            </a:r>
            <a:endParaRPr sz="12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857" name="Google Shape;3857;p401"/>
          <p:cNvSpPr txBox="1">
            <a:spLocks noGrp="1"/>
          </p:cNvSpPr>
          <p:nvPr>
            <p:ph type="body" idx="2"/>
          </p:nvPr>
        </p:nvSpPr>
        <p:spPr>
          <a:xfrm>
            <a:off x="2436575" y="4223350"/>
            <a:ext cx="3008700" cy="646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say that </a:t>
            </a:r>
            <a:r>
              <a:rPr lang="en" sz="1400" b="1">
                <a:solidFill>
                  <a:schemeClr val="dk1"/>
                </a:solidFill>
              </a:rPr>
              <a:t>family benefits are </a:t>
            </a:r>
            <a:br>
              <a:rPr lang="en" sz="1400" b="1">
                <a:solidFill>
                  <a:schemeClr val="dk1"/>
                </a:solidFill>
              </a:rPr>
            </a:br>
            <a:r>
              <a:rPr lang="en" sz="1400" b="1">
                <a:solidFill>
                  <a:schemeClr val="dk1"/>
                </a:solidFill>
              </a:rPr>
              <a:t>extremely important</a:t>
            </a:r>
            <a:r>
              <a:rPr lang="en" sz="1400">
                <a:solidFill>
                  <a:schemeClr val="dk1"/>
                </a:solidFill>
              </a:rPr>
              <a:t> to prospective and current employees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3858" name="Google Shape;3858;p401"/>
          <p:cNvSpPr txBox="1">
            <a:spLocks noGrp="1"/>
          </p:cNvSpPr>
          <p:nvPr>
            <p:ph type="subTitle" idx="5"/>
          </p:nvPr>
        </p:nvSpPr>
        <p:spPr>
          <a:xfrm>
            <a:off x="457200" y="4123175"/>
            <a:ext cx="140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87%</a:t>
            </a:r>
            <a:endParaRPr sz="380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859" name="Google Shape;3859;p401"/>
          <p:cNvSpPr txBox="1">
            <a:spLocks noGrp="1"/>
          </p:cNvSpPr>
          <p:nvPr>
            <p:ph type="subTitle" idx="6"/>
          </p:nvPr>
        </p:nvSpPr>
        <p:spPr>
          <a:xfrm>
            <a:off x="457200" y="4708175"/>
            <a:ext cx="1408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OF EMPLOYERS</a:t>
            </a:r>
            <a:endParaRPr sz="1200" b="1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860" name="Google Shape;3860;p401"/>
          <p:cNvSpPr txBox="1"/>
          <p:nvPr/>
        </p:nvSpPr>
        <p:spPr>
          <a:xfrm>
            <a:off x="331555" y="4891677"/>
            <a:ext cx="7914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Maven: State of Fertility and Family Health Benefits in 2023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p402"/>
          <p:cNvSpPr txBox="1">
            <a:spLocks noGrp="1"/>
          </p:cNvSpPr>
          <p:nvPr>
            <p:ph type="title"/>
          </p:nvPr>
        </p:nvSpPr>
        <p:spPr>
          <a:xfrm>
            <a:off x="403975" y="476125"/>
            <a:ext cx="5253600" cy="112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Maven’s approach to</a:t>
            </a:r>
            <a:r>
              <a:rPr lang="en" sz="2400"/>
              <a:t> care: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24/7 clinical, emotional, and financial support across the family journey</a:t>
            </a:r>
            <a:endParaRPr sz="2400"/>
          </a:p>
        </p:txBody>
      </p:sp>
      <p:sp>
        <p:nvSpPr>
          <p:cNvPr id="3866" name="Google Shape;3866;p402"/>
          <p:cNvSpPr txBox="1">
            <a:spLocks noGrp="1"/>
          </p:cNvSpPr>
          <p:nvPr>
            <p:ph type="subTitle" idx="1"/>
          </p:nvPr>
        </p:nvSpPr>
        <p:spPr>
          <a:xfrm>
            <a:off x="413800" y="1916250"/>
            <a:ext cx="4168800" cy="14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➔"/>
            </a:pPr>
            <a:r>
              <a:rPr lang="en" sz="1400" b="0"/>
              <a:t>Global platform with 24/7 access to 35+ different types of care specialists and experts</a:t>
            </a:r>
            <a:endParaRPr sz="1400" b="0"/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➔"/>
            </a:pPr>
            <a:r>
              <a:rPr lang="en" sz="1400" b="0"/>
              <a:t>Clinician-designed programs for fertility, maternity, parenting, pediatrics  &amp; menopause</a:t>
            </a:r>
            <a:endParaRPr sz="1400" b="0"/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400"/>
              <a:buChar char="➔"/>
            </a:pPr>
            <a:r>
              <a:rPr lang="en" sz="1400" b="0"/>
              <a:t>Easy-to-use financial tools to manage costs</a:t>
            </a:r>
            <a:endParaRPr sz="1400" b="0"/>
          </a:p>
        </p:txBody>
      </p:sp>
      <p:sp>
        <p:nvSpPr>
          <p:cNvPr id="3867" name="Google Shape;3867;p402"/>
          <p:cNvSpPr/>
          <p:nvPr/>
        </p:nvSpPr>
        <p:spPr>
          <a:xfrm>
            <a:off x="413800" y="3729825"/>
            <a:ext cx="2002500" cy="40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17 million covered lives</a:t>
            </a:r>
            <a:endParaRPr sz="1200">
              <a:solidFill>
                <a:schemeClr val="dk1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3868" name="Google Shape;3868;p402"/>
          <p:cNvSpPr/>
          <p:nvPr/>
        </p:nvSpPr>
        <p:spPr>
          <a:xfrm>
            <a:off x="394150" y="4338304"/>
            <a:ext cx="2002500" cy="40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175+ countries supported</a:t>
            </a:r>
            <a:endParaRPr sz="1200">
              <a:solidFill>
                <a:schemeClr val="dk1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3869" name="Google Shape;3869;p402"/>
          <p:cNvSpPr/>
          <p:nvPr/>
        </p:nvSpPr>
        <p:spPr>
          <a:xfrm>
            <a:off x="2695600" y="3729825"/>
            <a:ext cx="2002500" cy="40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90% return to work</a:t>
            </a:r>
            <a:endParaRPr sz="1200">
              <a:solidFill>
                <a:schemeClr val="dk1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3870" name="Google Shape;3870;p402"/>
          <p:cNvSpPr/>
          <p:nvPr/>
        </p:nvSpPr>
        <p:spPr>
          <a:xfrm>
            <a:off x="2695600" y="4338293"/>
            <a:ext cx="2002500" cy="40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4x return on investment</a:t>
            </a:r>
            <a:endParaRPr sz="1200">
              <a:solidFill>
                <a:schemeClr val="dk1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pic>
        <p:nvPicPr>
          <p:cNvPr id="3871" name="Google Shape;3871;p4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9350" y="436400"/>
            <a:ext cx="2414199" cy="522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p403"/>
          <p:cNvSpPr txBox="1"/>
          <p:nvPr/>
        </p:nvSpPr>
        <p:spPr>
          <a:xfrm>
            <a:off x="1157325" y="2163175"/>
            <a:ext cx="6843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</a:t>
            </a:r>
            <a:endParaRPr sz="5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877" name="Google Shape;3877;p403"/>
          <p:cNvSpPr txBox="1"/>
          <p:nvPr/>
        </p:nvSpPr>
        <p:spPr>
          <a:xfrm>
            <a:off x="2446650" y="3894100"/>
            <a:ext cx="4250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roxima Nova Lt"/>
                <a:ea typeface="Proxima Nova Lt"/>
                <a:cs typeface="Proxima Nova Lt"/>
                <a:sym typeface="Proxima Nova Semibold"/>
              </a:rPr>
              <a:t>MAVENCLINIC.COM</a:t>
            </a:r>
            <a:endParaRPr sz="1100">
              <a:solidFill>
                <a:schemeClr val="lt1"/>
              </a:solidFill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1" name="Google Shape;3671;p391"/>
          <p:cNvSpPr txBox="1">
            <a:spLocks noGrp="1"/>
          </p:cNvSpPr>
          <p:nvPr>
            <p:ph type="title"/>
          </p:nvPr>
        </p:nvSpPr>
        <p:spPr>
          <a:xfrm>
            <a:off x="1974300" y="532994"/>
            <a:ext cx="5195400" cy="4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Thank you for joining us today</a:t>
            </a:r>
            <a:endParaRPr sz="2800" dirty="0"/>
          </a:p>
        </p:txBody>
      </p:sp>
      <p:sp>
        <p:nvSpPr>
          <p:cNvPr id="3672" name="Google Shape;3672;p391"/>
          <p:cNvSpPr txBox="1">
            <a:spLocks noGrp="1"/>
          </p:cNvSpPr>
          <p:nvPr>
            <p:ph type="subTitle" idx="1"/>
          </p:nvPr>
        </p:nvSpPr>
        <p:spPr>
          <a:xfrm>
            <a:off x="3525200" y="3810400"/>
            <a:ext cx="21354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8775"/>
              </a:buClr>
              <a:buSzPts val="3000"/>
              <a:buFont typeface="Proxima Nova"/>
              <a:buNone/>
            </a:pPr>
            <a:r>
              <a:rPr lang="en" b="1">
                <a:latin typeface="Proxima Nova Rg"/>
                <a:ea typeface="Proxima Nova Rg"/>
                <a:cs typeface="Proxima Nova Rg"/>
                <a:sym typeface="Proxima Nova"/>
              </a:rPr>
              <a:t>Stephanie Holzwarth</a:t>
            </a:r>
            <a:endParaRPr b="1"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391"/>
          <p:cNvSpPr txBox="1">
            <a:spLocks noGrp="1"/>
          </p:cNvSpPr>
          <p:nvPr>
            <p:ph type="subTitle" idx="4"/>
          </p:nvPr>
        </p:nvSpPr>
        <p:spPr>
          <a:xfrm>
            <a:off x="3494275" y="4071550"/>
            <a:ext cx="2166300" cy="323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 DIRECTOR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MAVEN</a:t>
            </a:r>
            <a:endParaRPr/>
          </a:p>
        </p:txBody>
      </p:sp>
      <p:pic>
        <p:nvPicPr>
          <p:cNvPr id="3674" name="Google Shape;3674;p391"/>
          <p:cNvPicPr preferRelativeResize="0"/>
          <p:nvPr/>
        </p:nvPicPr>
        <p:blipFill rotWithShape="1">
          <a:blip r:embed="rId3">
            <a:alphaModFix/>
          </a:blip>
          <a:srcRect t="3911" b="29337"/>
          <a:stretch/>
        </p:blipFill>
        <p:spPr>
          <a:xfrm>
            <a:off x="3488875" y="1494213"/>
            <a:ext cx="2166248" cy="2166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9" name="Google Shape;3679;p392"/>
          <p:cNvSpPr/>
          <p:nvPr/>
        </p:nvSpPr>
        <p:spPr>
          <a:xfrm>
            <a:off x="217150" y="4657350"/>
            <a:ext cx="1017900" cy="37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80" name="Google Shape;3680;p392"/>
          <p:cNvPicPr preferRelativeResize="0"/>
          <p:nvPr/>
        </p:nvPicPr>
        <p:blipFill rotWithShape="1">
          <a:blip r:embed="rId3">
            <a:alphaModFix/>
          </a:blip>
          <a:srcRect t="4229" b="4229"/>
          <a:stretch/>
        </p:blipFill>
        <p:spPr>
          <a:xfrm>
            <a:off x="484606" y="4657350"/>
            <a:ext cx="1079181" cy="16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1" name="Google Shape;3681;p392"/>
          <p:cNvSpPr txBox="1"/>
          <p:nvPr/>
        </p:nvSpPr>
        <p:spPr>
          <a:xfrm>
            <a:off x="2436575" y="2070300"/>
            <a:ext cx="57837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State of </a:t>
            </a:r>
            <a:endParaRPr sz="42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Family Benefits </a:t>
            </a:r>
            <a:endParaRPr sz="42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6" name="Google Shape;3686;p393"/>
          <p:cNvCxnSpPr/>
          <p:nvPr/>
        </p:nvCxnSpPr>
        <p:spPr>
          <a:xfrm>
            <a:off x="4572000" y="8275"/>
            <a:ext cx="0" cy="51357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87" name="Google Shape;3687;p393"/>
          <p:cNvSpPr txBox="1">
            <a:spLocks noGrp="1"/>
          </p:cNvSpPr>
          <p:nvPr>
            <p:ph type="title"/>
          </p:nvPr>
        </p:nvSpPr>
        <p:spPr>
          <a:xfrm>
            <a:off x="324750" y="2405550"/>
            <a:ext cx="2820600" cy="332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expectation</a:t>
            </a:r>
            <a:endParaRPr sz="2400"/>
          </a:p>
        </p:txBody>
      </p:sp>
      <p:sp>
        <p:nvSpPr>
          <p:cNvPr id="3688" name="Google Shape;3688;p393"/>
          <p:cNvSpPr/>
          <p:nvPr/>
        </p:nvSpPr>
        <p:spPr>
          <a:xfrm>
            <a:off x="4206300" y="2422925"/>
            <a:ext cx="731400" cy="73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9" name="Google Shape;3689;p393"/>
          <p:cNvSpPr/>
          <p:nvPr/>
        </p:nvSpPr>
        <p:spPr>
          <a:xfrm>
            <a:off x="4211700" y="3866975"/>
            <a:ext cx="731400" cy="73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0" name="Google Shape;3690;p393"/>
          <p:cNvSpPr/>
          <p:nvPr/>
        </p:nvSpPr>
        <p:spPr>
          <a:xfrm>
            <a:off x="4209000" y="913425"/>
            <a:ext cx="731400" cy="73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1" name="Google Shape;3691;p393"/>
          <p:cNvSpPr txBox="1">
            <a:spLocks noGrp="1"/>
          </p:cNvSpPr>
          <p:nvPr>
            <p:ph type="body" idx="2"/>
          </p:nvPr>
        </p:nvSpPr>
        <p:spPr>
          <a:xfrm>
            <a:off x="4209000" y="1125225"/>
            <a:ext cx="731400" cy="3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Get 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pregnant</a:t>
            </a:r>
            <a:endParaRPr sz="1000"/>
          </a:p>
        </p:txBody>
      </p:sp>
      <p:sp>
        <p:nvSpPr>
          <p:cNvPr id="3692" name="Google Shape;3692;p393"/>
          <p:cNvSpPr txBox="1">
            <a:spLocks noGrp="1"/>
          </p:cNvSpPr>
          <p:nvPr>
            <p:ph type="body" idx="2"/>
          </p:nvPr>
        </p:nvSpPr>
        <p:spPr>
          <a:xfrm>
            <a:off x="4206300" y="2634725"/>
            <a:ext cx="731400" cy="3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Have </a:t>
            </a:r>
            <a:br>
              <a:rPr lang="en" sz="1000"/>
            </a:br>
            <a:r>
              <a:rPr lang="en" sz="1000"/>
              <a:t>a baby</a:t>
            </a:r>
            <a:endParaRPr sz="1000"/>
          </a:p>
        </p:txBody>
      </p:sp>
      <p:sp>
        <p:nvSpPr>
          <p:cNvPr id="3693" name="Google Shape;3693;p393"/>
          <p:cNvSpPr txBox="1">
            <a:spLocks noGrp="1"/>
          </p:cNvSpPr>
          <p:nvPr>
            <p:ph type="body" idx="2"/>
          </p:nvPr>
        </p:nvSpPr>
        <p:spPr>
          <a:xfrm>
            <a:off x="4211700" y="4078825"/>
            <a:ext cx="731400" cy="3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Return </a:t>
            </a:r>
            <a:br>
              <a:rPr lang="en" sz="1000"/>
            </a:br>
            <a:r>
              <a:rPr lang="en" sz="1000"/>
              <a:t>to work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8" name="Google Shape;3698;p394"/>
          <p:cNvGrpSpPr/>
          <p:nvPr/>
        </p:nvGrpSpPr>
        <p:grpSpPr>
          <a:xfrm>
            <a:off x="411275" y="529050"/>
            <a:ext cx="4245000" cy="994825"/>
            <a:chOff x="411275" y="529050"/>
            <a:chExt cx="4245000" cy="994825"/>
          </a:xfrm>
        </p:grpSpPr>
        <p:sp>
          <p:nvSpPr>
            <p:cNvPr id="3699" name="Google Shape;3699;p394"/>
            <p:cNvSpPr/>
            <p:nvPr/>
          </p:nvSpPr>
          <p:spPr>
            <a:xfrm>
              <a:off x="481800" y="529050"/>
              <a:ext cx="4095600" cy="928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9D9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94"/>
            <p:cNvSpPr/>
            <p:nvPr/>
          </p:nvSpPr>
          <p:spPr>
            <a:xfrm>
              <a:off x="411275" y="1277575"/>
              <a:ext cx="4245000" cy="246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701" name="Google Shape;3701;p394"/>
          <p:cNvCxnSpPr>
            <a:endCxn id="3702" idx="2"/>
          </p:cNvCxnSpPr>
          <p:nvPr/>
        </p:nvCxnSpPr>
        <p:spPr>
          <a:xfrm>
            <a:off x="-152412" y="1276425"/>
            <a:ext cx="7344300" cy="27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03" name="Google Shape;3703;p394"/>
          <p:cNvSpPr txBox="1">
            <a:spLocks noGrp="1"/>
          </p:cNvSpPr>
          <p:nvPr>
            <p:ph type="title"/>
          </p:nvPr>
        </p:nvSpPr>
        <p:spPr>
          <a:xfrm>
            <a:off x="324750" y="1973975"/>
            <a:ext cx="2820600" cy="1329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real complexities </a:t>
            </a:r>
            <a:br>
              <a:rPr lang="en" sz="2400"/>
            </a:br>
            <a:r>
              <a:rPr lang="en" sz="2400"/>
              <a:t>of the family journey</a:t>
            </a:r>
            <a:endParaRPr sz="2400"/>
          </a:p>
        </p:txBody>
      </p:sp>
      <p:sp>
        <p:nvSpPr>
          <p:cNvPr id="3704" name="Google Shape;3704;p394"/>
          <p:cNvSpPr/>
          <p:nvPr/>
        </p:nvSpPr>
        <p:spPr>
          <a:xfrm>
            <a:off x="4206300" y="2422925"/>
            <a:ext cx="731400" cy="73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5" name="Google Shape;3705;p394"/>
          <p:cNvSpPr/>
          <p:nvPr/>
        </p:nvSpPr>
        <p:spPr>
          <a:xfrm>
            <a:off x="4211700" y="3866975"/>
            <a:ext cx="731400" cy="73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6" name="Google Shape;3706;p394"/>
          <p:cNvSpPr/>
          <p:nvPr/>
        </p:nvSpPr>
        <p:spPr>
          <a:xfrm>
            <a:off x="4209000" y="913425"/>
            <a:ext cx="731400" cy="73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7" name="Google Shape;3707;p394"/>
          <p:cNvSpPr txBox="1">
            <a:spLocks noGrp="1"/>
          </p:cNvSpPr>
          <p:nvPr>
            <p:ph type="body" idx="2"/>
          </p:nvPr>
        </p:nvSpPr>
        <p:spPr>
          <a:xfrm>
            <a:off x="4209000" y="1125225"/>
            <a:ext cx="731400" cy="3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Get 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pregnant</a:t>
            </a:r>
            <a:endParaRPr sz="1000"/>
          </a:p>
        </p:txBody>
      </p:sp>
      <p:sp>
        <p:nvSpPr>
          <p:cNvPr id="3708" name="Google Shape;3708;p394"/>
          <p:cNvSpPr txBox="1">
            <a:spLocks noGrp="1"/>
          </p:cNvSpPr>
          <p:nvPr>
            <p:ph type="body" idx="2"/>
          </p:nvPr>
        </p:nvSpPr>
        <p:spPr>
          <a:xfrm>
            <a:off x="4206300" y="2634725"/>
            <a:ext cx="731400" cy="3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Have </a:t>
            </a:r>
            <a:br>
              <a:rPr lang="en" sz="1000"/>
            </a:br>
            <a:r>
              <a:rPr lang="en" sz="1000"/>
              <a:t>a baby</a:t>
            </a:r>
            <a:endParaRPr sz="1000"/>
          </a:p>
        </p:txBody>
      </p:sp>
      <p:sp>
        <p:nvSpPr>
          <p:cNvPr id="3709" name="Google Shape;3709;p394"/>
          <p:cNvSpPr/>
          <p:nvPr/>
        </p:nvSpPr>
        <p:spPr>
          <a:xfrm>
            <a:off x="423163" y="1219725"/>
            <a:ext cx="120900" cy="1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0" name="Google Shape;3710;p394"/>
          <p:cNvSpPr/>
          <p:nvPr/>
        </p:nvSpPr>
        <p:spPr>
          <a:xfrm>
            <a:off x="1514312" y="1219725"/>
            <a:ext cx="120900" cy="1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394"/>
          <p:cNvSpPr/>
          <p:nvPr/>
        </p:nvSpPr>
        <p:spPr>
          <a:xfrm>
            <a:off x="2654075" y="1219725"/>
            <a:ext cx="120900" cy="1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2" name="Google Shape;3712;p394"/>
          <p:cNvSpPr/>
          <p:nvPr/>
        </p:nvSpPr>
        <p:spPr>
          <a:xfrm>
            <a:off x="3576673" y="1219725"/>
            <a:ext cx="120900" cy="1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3" name="Google Shape;3713;p394"/>
          <p:cNvSpPr/>
          <p:nvPr/>
        </p:nvSpPr>
        <p:spPr>
          <a:xfrm>
            <a:off x="4123865" y="465475"/>
            <a:ext cx="121200" cy="1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4" name="Google Shape;3714;p394"/>
          <p:cNvSpPr/>
          <p:nvPr/>
        </p:nvSpPr>
        <p:spPr>
          <a:xfrm>
            <a:off x="905388" y="465482"/>
            <a:ext cx="118800" cy="1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5" name="Google Shape;3715;p394"/>
          <p:cNvSpPr/>
          <p:nvPr/>
        </p:nvSpPr>
        <p:spPr>
          <a:xfrm>
            <a:off x="1977813" y="465475"/>
            <a:ext cx="118800" cy="1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6" name="Google Shape;3716;p394"/>
          <p:cNvSpPr/>
          <p:nvPr/>
        </p:nvSpPr>
        <p:spPr>
          <a:xfrm>
            <a:off x="3050238" y="465475"/>
            <a:ext cx="121200" cy="1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2" name="Google Shape;3702;p394"/>
          <p:cNvSpPr/>
          <p:nvPr/>
        </p:nvSpPr>
        <p:spPr>
          <a:xfrm>
            <a:off x="7191888" y="1219725"/>
            <a:ext cx="118800" cy="1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7" name="Google Shape;3717;p394"/>
          <p:cNvSpPr/>
          <p:nvPr/>
        </p:nvSpPr>
        <p:spPr>
          <a:xfrm>
            <a:off x="7191438" y="1986788"/>
            <a:ext cx="118800" cy="1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8" name="Google Shape;3718;p394"/>
          <p:cNvSpPr/>
          <p:nvPr/>
        </p:nvSpPr>
        <p:spPr>
          <a:xfrm>
            <a:off x="4512600" y="1986788"/>
            <a:ext cx="118800" cy="1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19" name="Google Shape;3719;p394"/>
          <p:cNvCxnSpPr>
            <a:stCxn id="3702" idx="4"/>
            <a:endCxn id="3717" idx="0"/>
          </p:cNvCxnSpPr>
          <p:nvPr/>
        </p:nvCxnSpPr>
        <p:spPr>
          <a:xfrm flipH="1">
            <a:off x="7250688" y="1338525"/>
            <a:ext cx="600" cy="6483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0" name="Google Shape;3720;p394"/>
          <p:cNvCxnSpPr>
            <a:stCxn id="3717" idx="2"/>
            <a:endCxn id="3718" idx="6"/>
          </p:cNvCxnSpPr>
          <p:nvPr/>
        </p:nvCxnSpPr>
        <p:spPr>
          <a:xfrm rot="10800000">
            <a:off x="4631538" y="2046188"/>
            <a:ext cx="25599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1" name="Google Shape;3721;p394"/>
          <p:cNvCxnSpPr>
            <a:stCxn id="3718" idx="4"/>
            <a:endCxn id="3704" idx="0"/>
          </p:cNvCxnSpPr>
          <p:nvPr/>
        </p:nvCxnSpPr>
        <p:spPr>
          <a:xfrm>
            <a:off x="4572000" y="2105588"/>
            <a:ext cx="0" cy="3174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22" name="Google Shape;3722;p394"/>
          <p:cNvSpPr/>
          <p:nvPr/>
        </p:nvSpPr>
        <p:spPr>
          <a:xfrm>
            <a:off x="3162213" y="2729225"/>
            <a:ext cx="118800" cy="1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394"/>
          <p:cNvSpPr/>
          <p:nvPr/>
        </p:nvSpPr>
        <p:spPr>
          <a:xfrm>
            <a:off x="3147663" y="4173313"/>
            <a:ext cx="118800" cy="1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4" name="Google Shape;3724;p394"/>
          <p:cNvSpPr/>
          <p:nvPr/>
        </p:nvSpPr>
        <p:spPr>
          <a:xfrm>
            <a:off x="5817738" y="4173263"/>
            <a:ext cx="118800" cy="1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5" name="Google Shape;3725;p394"/>
          <p:cNvSpPr/>
          <p:nvPr/>
        </p:nvSpPr>
        <p:spPr>
          <a:xfrm>
            <a:off x="5817738" y="2729225"/>
            <a:ext cx="118800" cy="1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6" name="Google Shape;3726;p394"/>
          <p:cNvSpPr/>
          <p:nvPr/>
        </p:nvSpPr>
        <p:spPr>
          <a:xfrm>
            <a:off x="7178238" y="2729225"/>
            <a:ext cx="118800" cy="1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27" name="Google Shape;3727;p394"/>
          <p:cNvCxnSpPr>
            <a:stCxn id="3704" idx="2"/>
            <a:endCxn id="3722" idx="6"/>
          </p:cNvCxnSpPr>
          <p:nvPr/>
        </p:nvCxnSpPr>
        <p:spPr>
          <a:xfrm rot="10800000">
            <a:off x="3281100" y="2788625"/>
            <a:ext cx="925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8" name="Google Shape;3728;p394"/>
          <p:cNvCxnSpPr>
            <a:stCxn id="3722" idx="4"/>
            <a:endCxn id="3723" idx="0"/>
          </p:cNvCxnSpPr>
          <p:nvPr/>
        </p:nvCxnSpPr>
        <p:spPr>
          <a:xfrm flipH="1">
            <a:off x="3207213" y="2848025"/>
            <a:ext cx="14400" cy="13254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9" name="Google Shape;3729;p394"/>
          <p:cNvCxnSpPr>
            <a:stCxn id="3723" idx="6"/>
            <a:endCxn id="3705" idx="2"/>
          </p:cNvCxnSpPr>
          <p:nvPr/>
        </p:nvCxnSpPr>
        <p:spPr>
          <a:xfrm>
            <a:off x="3266463" y="4232713"/>
            <a:ext cx="945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0" name="Google Shape;3730;p394"/>
          <p:cNvCxnSpPr>
            <a:stCxn id="3724" idx="2"/>
            <a:endCxn id="3705" idx="6"/>
          </p:cNvCxnSpPr>
          <p:nvPr/>
        </p:nvCxnSpPr>
        <p:spPr>
          <a:xfrm rot="10800000">
            <a:off x="4943238" y="4232663"/>
            <a:ext cx="8745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31" name="Google Shape;3731;p394"/>
          <p:cNvSpPr txBox="1">
            <a:spLocks noGrp="1"/>
          </p:cNvSpPr>
          <p:nvPr>
            <p:ph type="body" idx="2"/>
          </p:nvPr>
        </p:nvSpPr>
        <p:spPr>
          <a:xfrm>
            <a:off x="4211700" y="4078825"/>
            <a:ext cx="731400" cy="3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Return </a:t>
            </a:r>
            <a:br>
              <a:rPr lang="en" sz="1000"/>
            </a:br>
            <a:r>
              <a:rPr lang="en" sz="1000"/>
              <a:t>to work</a:t>
            </a:r>
            <a:endParaRPr sz="1000"/>
          </a:p>
        </p:txBody>
      </p:sp>
      <p:cxnSp>
        <p:nvCxnSpPr>
          <p:cNvPr id="3732" name="Google Shape;3732;p394"/>
          <p:cNvCxnSpPr>
            <a:stCxn id="3724" idx="0"/>
            <a:endCxn id="3725" idx="4"/>
          </p:cNvCxnSpPr>
          <p:nvPr/>
        </p:nvCxnSpPr>
        <p:spPr>
          <a:xfrm rot="10800000">
            <a:off x="5877138" y="2848163"/>
            <a:ext cx="0" cy="1325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3" name="Google Shape;3733;p394"/>
          <p:cNvCxnSpPr>
            <a:stCxn id="3725" idx="6"/>
            <a:endCxn id="3726" idx="2"/>
          </p:cNvCxnSpPr>
          <p:nvPr/>
        </p:nvCxnSpPr>
        <p:spPr>
          <a:xfrm>
            <a:off x="5936538" y="2788625"/>
            <a:ext cx="12417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34" name="Google Shape;3734;p394"/>
          <p:cNvSpPr/>
          <p:nvPr/>
        </p:nvSpPr>
        <p:spPr>
          <a:xfrm>
            <a:off x="7178238" y="4173263"/>
            <a:ext cx="118800" cy="1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35" name="Google Shape;3735;p394"/>
          <p:cNvCxnSpPr>
            <a:stCxn id="3726" idx="4"/>
            <a:endCxn id="3734" idx="0"/>
          </p:cNvCxnSpPr>
          <p:nvPr/>
        </p:nvCxnSpPr>
        <p:spPr>
          <a:xfrm>
            <a:off x="7237638" y="2848025"/>
            <a:ext cx="0" cy="1325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36" name="Google Shape;3736;p394"/>
          <p:cNvSpPr/>
          <p:nvPr/>
        </p:nvSpPr>
        <p:spPr>
          <a:xfrm>
            <a:off x="8222538" y="4173313"/>
            <a:ext cx="118800" cy="1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37" name="Google Shape;3737;p394"/>
          <p:cNvCxnSpPr>
            <a:stCxn id="3734" idx="6"/>
            <a:endCxn id="3736" idx="2"/>
          </p:cNvCxnSpPr>
          <p:nvPr/>
        </p:nvCxnSpPr>
        <p:spPr>
          <a:xfrm>
            <a:off x="7297038" y="4232663"/>
            <a:ext cx="9255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8" name="Google Shape;3738;p394"/>
          <p:cNvCxnSpPr>
            <a:stCxn id="3736" idx="6"/>
          </p:cNvCxnSpPr>
          <p:nvPr/>
        </p:nvCxnSpPr>
        <p:spPr>
          <a:xfrm>
            <a:off x="8341338" y="4232713"/>
            <a:ext cx="955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39" name="Google Shape;3739;p394"/>
          <p:cNvSpPr txBox="1">
            <a:spLocks noGrp="1"/>
          </p:cNvSpPr>
          <p:nvPr>
            <p:ph type="body" idx="2"/>
          </p:nvPr>
        </p:nvSpPr>
        <p:spPr>
          <a:xfrm>
            <a:off x="571650" y="1355325"/>
            <a:ext cx="731400" cy="246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Preconception care</a:t>
            </a:r>
            <a:endParaRPr sz="800"/>
          </a:p>
        </p:txBody>
      </p:sp>
      <p:sp>
        <p:nvSpPr>
          <p:cNvPr id="3740" name="Google Shape;3740;p394"/>
          <p:cNvSpPr txBox="1">
            <a:spLocks noGrp="1"/>
          </p:cNvSpPr>
          <p:nvPr>
            <p:ph type="body" idx="2"/>
          </p:nvPr>
        </p:nvSpPr>
        <p:spPr>
          <a:xfrm>
            <a:off x="1644675" y="1355325"/>
            <a:ext cx="731400" cy="246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Considering </a:t>
            </a:r>
            <a:br>
              <a:rPr lang="en" sz="800"/>
            </a:br>
            <a:r>
              <a:rPr lang="en" sz="800"/>
              <a:t>1st IVF cycle</a:t>
            </a:r>
            <a:endParaRPr sz="800"/>
          </a:p>
        </p:txBody>
      </p:sp>
      <p:sp>
        <p:nvSpPr>
          <p:cNvPr id="3741" name="Google Shape;3741;p394"/>
          <p:cNvSpPr txBox="1">
            <a:spLocks noGrp="1"/>
          </p:cNvSpPr>
          <p:nvPr>
            <p:ph type="body" idx="2"/>
          </p:nvPr>
        </p:nvSpPr>
        <p:spPr>
          <a:xfrm>
            <a:off x="2774975" y="1355325"/>
            <a:ext cx="731400" cy="246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1st IVF 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cycle</a:t>
            </a:r>
            <a:endParaRPr sz="800"/>
          </a:p>
        </p:txBody>
      </p:sp>
      <p:sp>
        <p:nvSpPr>
          <p:cNvPr id="3742" name="Google Shape;3742;p394"/>
          <p:cNvSpPr txBox="1">
            <a:spLocks noGrp="1"/>
          </p:cNvSpPr>
          <p:nvPr>
            <p:ph type="body" idx="2"/>
          </p:nvPr>
        </p:nvSpPr>
        <p:spPr>
          <a:xfrm>
            <a:off x="3697575" y="1355325"/>
            <a:ext cx="731400" cy="246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2nd IVF 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cycle</a:t>
            </a:r>
            <a:endParaRPr sz="800"/>
          </a:p>
        </p:txBody>
      </p:sp>
      <p:sp>
        <p:nvSpPr>
          <p:cNvPr id="3743" name="Google Shape;3743;p394"/>
          <p:cNvSpPr txBox="1">
            <a:spLocks noGrp="1"/>
          </p:cNvSpPr>
          <p:nvPr>
            <p:ph type="body" idx="2"/>
          </p:nvPr>
        </p:nvSpPr>
        <p:spPr>
          <a:xfrm>
            <a:off x="4245075" y="189550"/>
            <a:ext cx="731400" cy="24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Miscarriage</a:t>
            </a:r>
            <a:endParaRPr sz="800"/>
          </a:p>
        </p:txBody>
      </p:sp>
      <p:sp>
        <p:nvSpPr>
          <p:cNvPr id="3744" name="Google Shape;3744;p394"/>
          <p:cNvSpPr txBox="1">
            <a:spLocks noGrp="1"/>
          </p:cNvSpPr>
          <p:nvPr>
            <p:ph type="body" idx="2"/>
          </p:nvPr>
        </p:nvSpPr>
        <p:spPr>
          <a:xfrm>
            <a:off x="3171450" y="189550"/>
            <a:ext cx="731400" cy="24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Grief </a:t>
            </a:r>
            <a:br>
              <a:rPr lang="en" sz="800"/>
            </a:br>
            <a:r>
              <a:rPr lang="en" sz="800"/>
              <a:t>counseling</a:t>
            </a:r>
            <a:endParaRPr sz="800"/>
          </a:p>
        </p:txBody>
      </p:sp>
      <p:sp>
        <p:nvSpPr>
          <p:cNvPr id="3745" name="Google Shape;3745;p394"/>
          <p:cNvSpPr txBox="1">
            <a:spLocks noGrp="1"/>
          </p:cNvSpPr>
          <p:nvPr>
            <p:ph type="body" idx="2"/>
          </p:nvPr>
        </p:nvSpPr>
        <p:spPr>
          <a:xfrm>
            <a:off x="2097825" y="189550"/>
            <a:ext cx="731400" cy="24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Mental health support</a:t>
            </a:r>
            <a:endParaRPr sz="800"/>
          </a:p>
        </p:txBody>
      </p:sp>
      <p:sp>
        <p:nvSpPr>
          <p:cNvPr id="3746" name="Google Shape;3746;p394"/>
          <p:cNvSpPr txBox="1">
            <a:spLocks noGrp="1"/>
          </p:cNvSpPr>
          <p:nvPr>
            <p:ph type="body" idx="2"/>
          </p:nvPr>
        </p:nvSpPr>
        <p:spPr>
          <a:xfrm>
            <a:off x="1024200" y="189550"/>
            <a:ext cx="731400" cy="24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More tests</a:t>
            </a:r>
            <a:endParaRPr sz="800"/>
          </a:p>
        </p:txBody>
      </p:sp>
      <p:sp>
        <p:nvSpPr>
          <p:cNvPr id="3747" name="Google Shape;3747;p394"/>
          <p:cNvSpPr txBox="1">
            <a:spLocks noGrp="1"/>
          </p:cNvSpPr>
          <p:nvPr>
            <p:ph type="body" idx="2"/>
          </p:nvPr>
        </p:nvSpPr>
        <p:spPr>
          <a:xfrm>
            <a:off x="7338150" y="956625"/>
            <a:ext cx="731400" cy="24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High-risk assessment</a:t>
            </a:r>
            <a:endParaRPr sz="800"/>
          </a:p>
        </p:txBody>
      </p:sp>
      <p:sp>
        <p:nvSpPr>
          <p:cNvPr id="3748" name="Google Shape;3748;p394"/>
          <p:cNvSpPr txBox="1">
            <a:spLocks noGrp="1"/>
          </p:cNvSpPr>
          <p:nvPr>
            <p:ph type="body" idx="2"/>
          </p:nvPr>
        </p:nvSpPr>
        <p:spPr>
          <a:xfrm>
            <a:off x="7338150" y="1730450"/>
            <a:ext cx="731400" cy="24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Genetic counseling</a:t>
            </a:r>
            <a:endParaRPr sz="800"/>
          </a:p>
        </p:txBody>
      </p:sp>
      <p:sp>
        <p:nvSpPr>
          <p:cNvPr id="3749" name="Google Shape;3749;p394"/>
          <p:cNvSpPr txBox="1">
            <a:spLocks noGrp="1"/>
          </p:cNvSpPr>
          <p:nvPr>
            <p:ph type="body" idx="2"/>
          </p:nvPr>
        </p:nvSpPr>
        <p:spPr>
          <a:xfrm>
            <a:off x="4665900" y="1730450"/>
            <a:ext cx="731400" cy="24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Gestational diabetes</a:t>
            </a:r>
            <a:endParaRPr sz="800"/>
          </a:p>
        </p:txBody>
      </p:sp>
      <p:sp>
        <p:nvSpPr>
          <p:cNvPr id="3750" name="Google Shape;3750;p394"/>
          <p:cNvSpPr txBox="1">
            <a:spLocks noGrp="1"/>
          </p:cNvSpPr>
          <p:nvPr>
            <p:ph type="body" idx="2"/>
          </p:nvPr>
        </p:nvSpPr>
        <p:spPr>
          <a:xfrm>
            <a:off x="3310125" y="2422925"/>
            <a:ext cx="731400" cy="24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NICU</a:t>
            </a:r>
            <a:endParaRPr sz="800"/>
          </a:p>
        </p:txBody>
      </p:sp>
      <p:sp>
        <p:nvSpPr>
          <p:cNvPr id="3751" name="Google Shape;3751;p394"/>
          <p:cNvSpPr txBox="1">
            <a:spLocks noGrp="1"/>
          </p:cNvSpPr>
          <p:nvPr>
            <p:ph type="body" idx="2"/>
          </p:nvPr>
        </p:nvSpPr>
        <p:spPr>
          <a:xfrm>
            <a:off x="3303150" y="4308925"/>
            <a:ext cx="731400" cy="246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Postpartum depression</a:t>
            </a:r>
            <a:endParaRPr sz="800"/>
          </a:p>
        </p:txBody>
      </p:sp>
      <p:sp>
        <p:nvSpPr>
          <p:cNvPr id="3752" name="Google Shape;3752;p394"/>
          <p:cNvSpPr txBox="1">
            <a:spLocks noGrp="1"/>
          </p:cNvSpPr>
          <p:nvPr>
            <p:ph type="body" idx="2"/>
          </p:nvPr>
        </p:nvSpPr>
        <p:spPr>
          <a:xfrm>
            <a:off x="5936550" y="4368275"/>
            <a:ext cx="731400" cy="246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Growth 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spurt</a:t>
            </a:r>
            <a:endParaRPr sz="800"/>
          </a:p>
        </p:txBody>
      </p:sp>
      <p:sp>
        <p:nvSpPr>
          <p:cNvPr id="3753" name="Google Shape;3753;p394"/>
          <p:cNvSpPr txBox="1">
            <a:spLocks noGrp="1"/>
          </p:cNvSpPr>
          <p:nvPr>
            <p:ph type="body" idx="2"/>
          </p:nvPr>
        </p:nvSpPr>
        <p:spPr>
          <a:xfrm>
            <a:off x="5980200" y="2422925"/>
            <a:ext cx="731400" cy="24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Breastfeeding issues</a:t>
            </a:r>
            <a:endParaRPr sz="800"/>
          </a:p>
        </p:txBody>
      </p:sp>
      <p:sp>
        <p:nvSpPr>
          <p:cNvPr id="3754" name="Google Shape;3754;p394"/>
          <p:cNvSpPr txBox="1">
            <a:spLocks noGrp="1"/>
          </p:cNvSpPr>
          <p:nvPr>
            <p:ph type="body" idx="2"/>
          </p:nvPr>
        </p:nvSpPr>
        <p:spPr>
          <a:xfrm>
            <a:off x="7338150" y="2422925"/>
            <a:ext cx="731400" cy="24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Sleep regression</a:t>
            </a:r>
            <a:endParaRPr sz="800"/>
          </a:p>
        </p:txBody>
      </p:sp>
      <p:sp>
        <p:nvSpPr>
          <p:cNvPr id="3755" name="Google Shape;3755;p394"/>
          <p:cNvSpPr txBox="1">
            <a:spLocks noGrp="1"/>
          </p:cNvSpPr>
          <p:nvPr>
            <p:ph type="body" idx="2"/>
          </p:nvPr>
        </p:nvSpPr>
        <p:spPr>
          <a:xfrm>
            <a:off x="7338150" y="4308925"/>
            <a:ext cx="731400" cy="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Solids</a:t>
            </a:r>
            <a:endParaRPr sz="800"/>
          </a:p>
        </p:txBody>
      </p:sp>
      <p:sp>
        <p:nvSpPr>
          <p:cNvPr id="3756" name="Google Shape;3756;p394"/>
          <p:cNvSpPr txBox="1">
            <a:spLocks noGrp="1"/>
          </p:cNvSpPr>
          <p:nvPr>
            <p:ph type="body" idx="2"/>
          </p:nvPr>
        </p:nvSpPr>
        <p:spPr>
          <a:xfrm>
            <a:off x="8396250" y="4308925"/>
            <a:ext cx="731400" cy="246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Food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allergies</a:t>
            </a:r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1" name="Google Shape;3761;p395"/>
          <p:cNvGraphicFramePr/>
          <p:nvPr/>
        </p:nvGraphicFramePr>
        <p:xfrm>
          <a:off x="532950" y="1536738"/>
          <a:ext cx="8191200" cy="2715115"/>
        </p:xfrm>
        <a:graphic>
          <a:graphicData uri="http://schemas.openxmlformats.org/drawingml/2006/table">
            <a:tbl>
              <a:tblPr>
                <a:noFill/>
                <a:tableStyleId>{F04E4AA6-8DC9-4402-AD02-CA49E322B3AA}</a:tableStyleId>
              </a:tblPr>
              <a:tblGrid>
                <a:gridCol w="20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lt1"/>
                          </a:solidFill>
                          <a:latin typeface="Proxima Nova Rg"/>
                          <a:ea typeface="Proxima Nova Rg"/>
                          <a:cs typeface="Proxima Nova Rg"/>
                          <a:sym typeface="Proxima Nova"/>
                        </a:rPr>
                        <a:t>WORSENING OUTCOMES</a:t>
                      </a:r>
                      <a:endParaRPr sz="1300" b="1">
                        <a:solidFill>
                          <a:schemeClr val="lt1"/>
                        </a:solidFill>
                        <a:latin typeface="Proxima Nova Rg"/>
                        <a:ea typeface="Proxima Nova Rg"/>
                        <a:cs typeface="Proxima Nova Rg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lt1"/>
                          </a:solidFill>
                          <a:latin typeface="Proxima Nova Rg"/>
                          <a:ea typeface="Proxima Nova Rg"/>
                          <a:cs typeface="Proxima Nova Rg"/>
                          <a:sym typeface="Proxima Nova"/>
                        </a:rPr>
                        <a:t>LACK OF ACCESS</a:t>
                      </a:r>
                      <a:endParaRPr sz="1300" b="1">
                        <a:solidFill>
                          <a:schemeClr val="lt1"/>
                        </a:solidFill>
                        <a:latin typeface="Proxima Nova Rg"/>
                        <a:ea typeface="Proxima Nova Rg"/>
                        <a:cs typeface="Proxima Nova Rg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lt1"/>
                          </a:solidFill>
                          <a:latin typeface="Proxima Nova Rg"/>
                          <a:ea typeface="Proxima Nova Rg"/>
                          <a:cs typeface="Proxima Nova Rg"/>
                          <a:sym typeface="Proxima Nova"/>
                        </a:rPr>
                        <a:t> TO CARE</a:t>
                      </a:r>
                      <a:endParaRPr sz="1300" b="1">
                        <a:solidFill>
                          <a:schemeClr val="lt1"/>
                        </a:solidFill>
                        <a:latin typeface="Proxima Nova Rg"/>
                        <a:ea typeface="Proxima Nova Rg"/>
                        <a:cs typeface="Proxima Nova Rg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b="1">
                          <a:solidFill>
                            <a:schemeClr val="lt1"/>
                          </a:solidFill>
                          <a:latin typeface="Proxima Nova Rg"/>
                          <a:ea typeface="Proxima Nova Rg"/>
                          <a:cs typeface="Proxima Nova Rg"/>
                          <a:sym typeface="Proxima Nova"/>
                        </a:rPr>
                        <a:t>COSTLY INTERVENTIONS</a:t>
                      </a:r>
                      <a:endParaRPr sz="1300" b="1">
                        <a:solidFill>
                          <a:schemeClr val="lt1"/>
                        </a:solidFill>
                        <a:latin typeface="Proxima Nova Rg"/>
                        <a:ea typeface="Proxima Nova Rg"/>
                        <a:cs typeface="Proxima Nova Rg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lt1"/>
                          </a:solidFill>
                          <a:latin typeface="Proxima Nova Rg"/>
                          <a:ea typeface="Proxima Nova Rg"/>
                          <a:cs typeface="Proxima Nova Rg"/>
                          <a:sym typeface="Proxima Nova"/>
                        </a:rPr>
                        <a:t>INCREASED ATTRITION &amp; ABSENTEEISM</a:t>
                      </a:r>
                      <a:endParaRPr sz="1300" b="1">
                        <a:solidFill>
                          <a:schemeClr val="lt1"/>
                        </a:solidFill>
                        <a:latin typeface="Proxima Nova Rg"/>
                        <a:ea typeface="Proxima Nova Rg"/>
                        <a:cs typeface="Proxima Nova Rg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Proxima Nova Rg"/>
                        <a:ea typeface="Proxima Nova Rg"/>
                        <a:cs typeface="Proxima Nova Rg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Proxima Nova Rg"/>
                        <a:ea typeface="Proxima Nova Rg"/>
                        <a:cs typeface="Proxima Nova Rg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Proxima Nova Rg"/>
                        <a:ea typeface="Proxima Nova Rg"/>
                        <a:cs typeface="Proxima Nova Rg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Proxima Nova Rg"/>
                        <a:ea typeface="Proxima Nova Rg"/>
                        <a:cs typeface="Proxima Nova Rg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i="1">
                          <a:solidFill>
                            <a:schemeClr val="lt1"/>
                          </a:solidFill>
                          <a:latin typeface="Proxima Nova Rg"/>
                          <a:ea typeface="Proxima Nova Rg"/>
                          <a:cs typeface="Proxima Nova Rg"/>
                          <a:sym typeface="Proxima Nova"/>
                        </a:rPr>
                        <a:t>Black women are </a:t>
                      </a:r>
                      <a:r>
                        <a:rPr lang="en" sz="1200" b="1" i="1">
                          <a:solidFill>
                            <a:schemeClr val="lt1"/>
                          </a:solidFill>
                          <a:latin typeface="Proxima Nova Rg"/>
                          <a:ea typeface="Proxima Nova Rg"/>
                          <a:cs typeface="Proxima Nova Rg"/>
                          <a:sym typeface="Proxima Nova"/>
                        </a:rPr>
                        <a:t>3x</a:t>
                      </a:r>
                      <a:r>
                        <a:rPr lang="en" sz="1200" i="1">
                          <a:solidFill>
                            <a:schemeClr val="lt1"/>
                          </a:solidFill>
                          <a:latin typeface="Proxima Nova Rg"/>
                          <a:ea typeface="Proxima Nova Rg"/>
                          <a:cs typeface="Proxima Nova Rg"/>
                          <a:sym typeface="Proxima Nova"/>
                        </a:rPr>
                        <a:t> more likely to die from pregnancy related causes </a:t>
                      </a:r>
                      <a:r>
                        <a:rPr lang="en" sz="1200" i="1" baseline="30000">
                          <a:solidFill>
                            <a:schemeClr val="lt1"/>
                          </a:solidFill>
                          <a:latin typeface="Proxima Nova Rg"/>
                          <a:ea typeface="Proxima Nova Rg"/>
                          <a:cs typeface="Proxima Nova Rg"/>
                          <a:sym typeface="Proxima Nova"/>
                        </a:rPr>
                        <a:t>1</a:t>
                      </a:r>
                      <a:r>
                        <a:rPr lang="en" i="1">
                          <a:solidFill>
                            <a:schemeClr val="lt1"/>
                          </a:solidFill>
                          <a:latin typeface="Proxima Nova Rg"/>
                          <a:ea typeface="Proxima Nova Rg"/>
                          <a:cs typeface="Proxima Nova Rg"/>
                          <a:sym typeface="Proxima Nova"/>
                        </a:rPr>
                        <a:t> </a:t>
                      </a:r>
                      <a:endParaRPr sz="1200">
                        <a:solidFill>
                          <a:schemeClr val="lt1"/>
                        </a:solidFill>
                        <a:latin typeface="Proxima Nova Rg"/>
                        <a:ea typeface="Proxima Nova Rg"/>
                        <a:cs typeface="Proxima Nova Rg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Proxima Nova Rg"/>
                          <a:ea typeface="Proxima Nova Rg"/>
                          <a:cs typeface="Proxima Nova Rg"/>
                          <a:sym typeface="Proxima Nova"/>
                        </a:rPr>
                        <a:t>of U.S counties are maternity care deserts </a:t>
                      </a:r>
                      <a:r>
                        <a:rPr lang="en" sz="1200" i="1" baseline="30000">
                          <a:solidFill>
                            <a:schemeClr val="lt1"/>
                          </a:solidFill>
                          <a:latin typeface="Proxima Nova Rg"/>
                          <a:ea typeface="Proxima Nova Rg"/>
                          <a:cs typeface="Proxima Nova Rg"/>
                          <a:sym typeface="Proxima Nova"/>
                        </a:rPr>
                        <a:t>2</a:t>
                      </a:r>
                      <a:r>
                        <a:rPr lang="en" i="1">
                          <a:solidFill>
                            <a:schemeClr val="lt1"/>
                          </a:solidFill>
                          <a:latin typeface="Proxima Nova Rg"/>
                          <a:ea typeface="Proxima Nova Rg"/>
                          <a:cs typeface="Proxima Nova Rg"/>
                          <a:sym typeface="Proxima Nova"/>
                        </a:rPr>
                        <a:t> </a:t>
                      </a:r>
                      <a:r>
                        <a:rPr lang="en" sz="1200">
                          <a:solidFill>
                            <a:schemeClr val="lt1"/>
                          </a:solidFill>
                          <a:latin typeface="Proxima Nova Rg"/>
                          <a:ea typeface="Proxima Nova Rg"/>
                          <a:cs typeface="Proxima Nova Rg"/>
                          <a:sym typeface="Proxima Nova"/>
                        </a:rPr>
                        <a:t> </a:t>
                      </a:r>
                      <a:endParaRPr sz="1200">
                        <a:solidFill>
                          <a:schemeClr val="lt1"/>
                        </a:solidFill>
                        <a:latin typeface="Proxima Nova Rg"/>
                        <a:ea typeface="Proxima Nova Rg"/>
                        <a:cs typeface="Proxima Nova Rg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Proxima Nova Rg"/>
                          <a:ea typeface="Proxima Nova Rg"/>
                          <a:cs typeface="Proxima Nova Rg"/>
                          <a:sym typeface="Proxima Nova"/>
                        </a:rPr>
                        <a:t>The average cost of fertility treatment </a:t>
                      </a:r>
                      <a:r>
                        <a:rPr lang="en" sz="1200" baseline="30000">
                          <a:solidFill>
                            <a:schemeClr val="lt1"/>
                          </a:solidFill>
                          <a:latin typeface="Proxima Nova Rg"/>
                          <a:ea typeface="Proxima Nova Rg"/>
                          <a:cs typeface="Proxima Nova Rg"/>
                          <a:sym typeface="Proxima Nova"/>
                        </a:rPr>
                        <a:t>3</a:t>
                      </a:r>
                      <a:endParaRPr sz="1200">
                        <a:solidFill>
                          <a:schemeClr val="lt1"/>
                        </a:solidFill>
                        <a:latin typeface="Proxima Nova Rg"/>
                        <a:ea typeface="Proxima Nova Rg"/>
                        <a:cs typeface="Proxima Nova Rg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Proxima Nova Rg"/>
                          <a:ea typeface="Proxima Nova Rg"/>
                          <a:cs typeface="Proxima Nova Rg"/>
                          <a:sym typeface="Proxima Nova"/>
                        </a:rPr>
                        <a:t>of women have left or are considering leaving work due to menopause symptoms</a:t>
                      </a:r>
                      <a:r>
                        <a:rPr lang="en" sz="1200" baseline="30000">
                          <a:solidFill>
                            <a:schemeClr val="lt1"/>
                          </a:solidFill>
                          <a:latin typeface="Proxima Nova Rg"/>
                          <a:ea typeface="Proxima Nova Rg"/>
                          <a:cs typeface="Proxima Nova Rg"/>
                          <a:sym typeface="Proxima Nova"/>
                        </a:rPr>
                        <a:t>4</a:t>
                      </a:r>
                      <a:endParaRPr sz="1200">
                        <a:solidFill>
                          <a:schemeClr val="lt1"/>
                        </a:solidFill>
                        <a:latin typeface="Proxima Nova Rg"/>
                        <a:ea typeface="Proxima Nova Rg"/>
                        <a:cs typeface="Proxima Nova Rg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Proxima Nova Rg"/>
                        <a:ea typeface="Proxima Nova Rg"/>
                        <a:cs typeface="Proxima Nova Rg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62" name="Google Shape;3762;p395"/>
          <p:cNvSpPr txBox="1">
            <a:spLocks noGrp="1"/>
          </p:cNvSpPr>
          <p:nvPr>
            <p:ph type="title"/>
          </p:nvPr>
        </p:nvSpPr>
        <p:spPr>
          <a:xfrm>
            <a:off x="532950" y="435600"/>
            <a:ext cx="8191200" cy="9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Addressing care gaps in women’s and family health has never been more important</a:t>
            </a:r>
            <a:endParaRPr sz="2800"/>
          </a:p>
        </p:txBody>
      </p:sp>
      <p:sp>
        <p:nvSpPr>
          <p:cNvPr id="3763" name="Google Shape;3763;p395"/>
          <p:cNvSpPr/>
          <p:nvPr/>
        </p:nvSpPr>
        <p:spPr>
          <a:xfrm>
            <a:off x="1024100" y="2390950"/>
            <a:ext cx="10017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3x</a:t>
            </a:r>
            <a:endParaRPr sz="30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764" name="Google Shape;3764;p395"/>
          <p:cNvSpPr/>
          <p:nvPr/>
        </p:nvSpPr>
        <p:spPr>
          <a:xfrm>
            <a:off x="2803598" y="2390950"/>
            <a:ext cx="16206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36%</a:t>
            </a:r>
            <a:endParaRPr sz="30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765" name="Google Shape;3765;p395"/>
          <p:cNvSpPr/>
          <p:nvPr/>
        </p:nvSpPr>
        <p:spPr>
          <a:xfrm>
            <a:off x="4982399" y="2390950"/>
            <a:ext cx="14751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23k</a:t>
            </a:r>
            <a:endParaRPr sz="30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766" name="Google Shape;3766;p395"/>
          <p:cNvSpPr/>
          <p:nvPr/>
        </p:nvSpPr>
        <p:spPr>
          <a:xfrm>
            <a:off x="6942899" y="2390950"/>
            <a:ext cx="14751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17%</a:t>
            </a:r>
            <a:endParaRPr sz="30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767" name="Google Shape;3767;p395"/>
          <p:cNvSpPr txBox="1"/>
          <p:nvPr/>
        </p:nvSpPr>
        <p:spPr>
          <a:xfrm>
            <a:off x="370850" y="4376500"/>
            <a:ext cx="79140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aseline="30000">
                <a:solidFill>
                  <a:srgbClr val="FFFFFF"/>
                </a:solidFill>
              </a:rPr>
              <a:t>1</a:t>
            </a:r>
            <a:r>
              <a:rPr lang="en" sz="800">
                <a:solidFill>
                  <a:srgbClr val="FFFFFF"/>
                </a:solidFill>
              </a:rPr>
              <a:t>PRB: Black women over three times more likely to die in pregnancy, postpartum than white women, new research finds</a:t>
            </a:r>
            <a:endParaRPr sz="800" baseline="30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aseline="30000">
                <a:solidFill>
                  <a:srgbClr val="FFFFFF"/>
                </a:solidFill>
              </a:rPr>
              <a:t>2 </a:t>
            </a:r>
            <a:r>
              <a:rPr lang="en" sz="800">
                <a:solidFill>
                  <a:srgbClr val="FFFFFF"/>
                </a:solidFill>
              </a:rPr>
              <a:t>NIH: 36% of US counties are 'maternity care deserts,' raising risks for women and babies, new report finds </a:t>
            </a:r>
            <a:endParaRPr sz="800" baseline="30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aseline="30000">
                <a:solidFill>
                  <a:srgbClr val="FFFFFF"/>
                </a:solidFill>
              </a:rPr>
              <a:t>3 </a:t>
            </a:r>
            <a:r>
              <a:rPr lang="en" sz="800">
                <a:solidFill>
                  <a:srgbClr val="FFFFFF"/>
                </a:solidFill>
              </a:rPr>
              <a:t>NIH: Costs of infertility treatment: Results from an 18-month prospective cohort study</a:t>
            </a:r>
            <a:endParaRPr sz="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aseline="30000">
                <a:solidFill>
                  <a:srgbClr val="FFFFFF"/>
                </a:solidFill>
              </a:rPr>
              <a:t>4  </a:t>
            </a:r>
            <a:r>
              <a:rPr lang="en" sz="800">
                <a:solidFill>
                  <a:srgbClr val="FFFFFF"/>
                </a:solidFill>
              </a:rPr>
              <a:t>BIOTE Women in the workplace survey: </a:t>
            </a:r>
            <a:endParaRPr sz="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2" name="Google Shape;3772;p396"/>
          <p:cNvSpPr/>
          <p:nvPr/>
        </p:nvSpPr>
        <p:spPr>
          <a:xfrm>
            <a:off x="6290125" y="194025"/>
            <a:ext cx="2541000" cy="2541000"/>
          </a:xfrm>
          <a:prstGeom prst="ellipse">
            <a:avLst/>
          </a:prstGeom>
          <a:solidFill>
            <a:srgbClr val="000000">
              <a:alpha val="2013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3" name="Google Shape;3773;p396"/>
          <p:cNvSpPr txBox="1">
            <a:spLocks noGrp="1"/>
          </p:cNvSpPr>
          <p:nvPr>
            <p:ph type="title"/>
          </p:nvPr>
        </p:nvSpPr>
        <p:spPr>
          <a:xfrm>
            <a:off x="457200" y="1575325"/>
            <a:ext cx="3391800" cy="1723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Filling the gaps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 care with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fertility &amp; family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health benefits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74" name="Google Shape;3774;p396"/>
          <p:cNvSpPr txBox="1">
            <a:spLocks noGrp="1"/>
          </p:cNvSpPr>
          <p:nvPr>
            <p:ph type="body" idx="2"/>
          </p:nvPr>
        </p:nvSpPr>
        <p:spPr>
          <a:xfrm>
            <a:off x="6504475" y="1553863"/>
            <a:ext cx="2112300" cy="5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have missed work in the past year because of their family health needs</a:t>
            </a:r>
            <a:r>
              <a:rPr lang="en" baseline="30000">
                <a:solidFill>
                  <a:schemeClr val="lt1"/>
                </a:solidFill>
              </a:rPr>
              <a:t>2</a:t>
            </a:r>
            <a:endParaRPr baseline="30000">
              <a:solidFill>
                <a:schemeClr val="lt1"/>
              </a:solidFill>
            </a:endParaRPr>
          </a:p>
        </p:txBody>
      </p:sp>
      <p:sp>
        <p:nvSpPr>
          <p:cNvPr id="3775" name="Google Shape;3775;p396"/>
          <p:cNvSpPr txBox="1">
            <a:spLocks noGrp="1"/>
          </p:cNvSpPr>
          <p:nvPr>
            <p:ph type="subTitle" idx="1"/>
          </p:nvPr>
        </p:nvSpPr>
        <p:spPr>
          <a:xfrm>
            <a:off x="6856525" y="728688"/>
            <a:ext cx="140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64%</a:t>
            </a:r>
            <a:endParaRPr sz="3800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776" name="Google Shape;3776;p396"/>
          <p:cNvSpPr txBox="1">
            <a:spLocks noGrp="1"/>
          </p:cNvSpPr>
          <p:nvPr>
            <p:ph type="subTitle" idx="2"/>
          </p:nvPr>
        </p:nvSpPr>
        <p:spPr>
          <a:xfrm>
            <a:off x="6856525" y="1313688"/>
            <a:ext cx="1408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OF EMPLOYEES</a:t>
            </a:r>
            <a:endParaRPr sz="12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777" name="Google Shape;3777;p396"/>
          <p:cNvSpPr txBox="1">
            <a:spLocks noGrp="1"/>
          </p:cNvSpPr>
          <p:nvPr>
            <p:ph type="body" idx="2"/>
          </p:nvPr>
        </p:nvSpPr>
        <p:spPr>
          <a:xfrm>
            <a:off x="457200" y="3500650"/>
            <a:ext cx="2820600" cy="738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How are employee family health needs impacting employers?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3778" name="Google Shape;3778;p396"/>
          <p:cNvSpPr/>
          <p:nvPr/>
        </p:nvSpPr>
        <p:spPr>
          <a:xfrm>
            <a:off x="3774750" y="1071875"/>
            <a:ext cx="2260800" cy="2260800"/>
          </a:xfrm>
          <a:prstGeom prst="ellipse">
            <a:avLst/>
          </a:prstGeom>
          <a:solidFill>
            <a:srgbClr val="000000">
              <a:alpha val="2013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396"/>
          <p:cNvSpPr txBox="1">
            <a:spLocks noGrp="1"/>
          </p:cNvSpPr>
          <p:nvPr>
            <p:ph type="body" idx="2"/>
          </p:nvPr>
        </p:nvSpPr>
        <p:spPr>
          <a:xfrm>
            <a:off x="3916725" y="2308425"/>
            <a:ext cx="19767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expected increase in health benefits cost in 2024</a:t>
            </a:r>
            <a:r>
              <a:rPr lang="en" baseline="30000">
                <a:solidFill>
                  <a:schemeClr val="lt1"/>
                </a:solidFill>
              </a:rPr>
              <a:t>1</a:t>
            </a:r>
            <a:endParaRPr baseline="30000">
              <a:solidFill>
                <a:schemeClr val="lt1"/>
              </a:solidFill>
            </a:endParaRPr>
          </a:p>
        </p:txBody>
      </p:sp>
      <p:sp>
        <p:nvSpPr>
          <p:cNvPr id="3780" name="Google Shape;3780;p396"/>
          <p:cNvSpPr txBox="1">
            <a:spLocks noGrp="1"/>
          </p:cNvSpPr>
          <p:nvPr>
            <p:ph type="subTitle" idx="3"/>
          </p:nvPr>
        </p:nvSpPr>
        <p:spPr>
          <a:xfrm>
            <a:off x="4200975" y="1538425"/>
            <a:ext cx="140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6%+</a:t>
            </a:r>
            <a:endParaRPr sz="3800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781" name="Google Shape;3781;p396"/>
          <p:cNvSpPr/>
          <p:nvPr/>
        </p:nvSpPr>
        <p:spPr>
          <a:xfrm>
            <a:off x="5628150" y="2866950"/>
            <a:ext cx="2112300" cy="2112300"/>
          </a:xfrm>
          <a:prstGeom prst="ellipse">
            <a:avLst/>
          </a:prstGeom>
          <a:solidFill>
            <a:srgbClr val="000000">
              <a:alpha val="2013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2" name="Google Shape;3782;p396"/>
          <p:cNvSpPr txBox="1">
            <a:spLocks noGrp="1"/>
          </p:cNvSpPr>
          <p:nvPr>
            <p:ph type="body" idx="2"/>
          </p:nvPr>
        </p:nvSpPr>
        <p:spPr>
          <a:xfrm>
            <a:off x="5695950" y="3931600"/>
            <a:ext cx="1976700" cy="738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have left or considered leaving a job because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of inadequate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family benefits</a:t>
            </a:r>
            <a:r>
              <a:rPr lang="en" baseline="30000">
                <a:solidFill>
                  <a:schemeClr val="lt1"/>
                </a:solidFill>
              </a:rPr>
              <a:t>2</a:t>
            </a:r>
            <a:endParaRPr baseline="30000">
              <a:solidFill>
                <a:schemeClr val="lt1"/>
              </a:solidFill>
            </a:endParaRPr>
          </a:p>
        </p:txBody>
      </p:sp>
      <p:sp>
        <p:nvSpPr>
          <p:cNvPr id="3783" name="Google Shape;3783;p396"/>
          <p:cNvSpPr txBox="1">
            <a:spLocks noGrp="1"/>
          </p:cNvSpPr>
          <p:nvPr>
            <p:ph type="subTitle" idx="4"/>
          </p:nvPr>
        </p:nvSpPr>
        <p:spPr>
          <a:xfrm>
            <a:off x="5980200" y="3106425"/>
            <a:ext cx="140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36%</a:t>
            </a:r>
            <a:endParaRPr sz="3800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784" name="Google Shape;3784;p396"/>
          <p:cNvSpPr txBox="1">
            <a:spLocks noGrp="1"/>
          </p:cNvSpPr>
          <p:nvPr>
            <p:ph type="subTitle" idx="5"/>
          </p:nvPr>
        </p:nvSpPr>
        <p:spPr>
          <a:xfrm>
            <a:off x="5980200" y="3691425"/>
            <a:ext cx="1408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OF EMPLOYEES</a:t>
            </a:r>
            <a:endParaRPr sz="12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785" name="Google Shape;3785;p396"/>
          <p:cNvSpPr txBox="1"/>
          <p:nvPr/>
        </p:nvSpPr>
        <p:spPr>
          <a:xfrm>
            <a:off x="370850" y="4376500"/>
            <a:ext cx="79140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aseline="30000">
                <a:solidFill>
                  <a:srgbClr val="FFFFFF"/>
                </a:solidFill>
              </a:rPr>
              <a:t>1</a:t>
            </a:r>
            <a:r>
              <a:rPr lang="en" sz="800">
                <a:solidFill>
                  <a:srgbClr val="FFFFFF"/>
                </a:solidFill>
              </a:rPr>
              <a:t>WSJ: Health-Insurance Costs Are Taking Biggest Jumps in Years</a:t>
            </a:r>
            <a:endParaRPr sz="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aseline="30000">
                <a:solidFill>
                  <a:schemeClr val="lt1"/>
                </a:solidFill>
              </a:rPr>
              <a:t>2</a:t>
            </a:r>
            <a:r>
              <a:rPr lang="en" sz="800">
                <a:solidFill>
                  <a:schemeClr val="lt1"/>
                </a:solidFill>
              </a:rPr>
              <a:t>Maven: State of Fertility and Family Health Benefits in 2023</a:t>
            </a:r>
            <a:endParaRPr sz="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786" name="Google Shape;3786;p396"/>
          <p:cNvSpPr txBox="1">
            <a:spLocks noGrp="1"/>
          </p:cNvSpPr>
          <p:nvPr>
            <p:ph type="subTitle" idx="6"/>
          </p:nvPr>
        </p:nvSpPr>
        <p:spPr>
          <a:xfrm>
            <a:off x="4189525" y="2075688"/>
            <a:ext cx="1408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COST INCREASE</a:t>
            </a:r>
            <a:endParaRPr sz="1200" b="1"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397"/>
          <p:cNvSpPr/>
          <p:nvPr/>
        </p:nvSpPr>
        <p:spPr>
          <a:xfrm>
            <a:off x="217150" y="4657350"/>
            <a:ext cx="1017900" cy="37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92" name="Google Shape;3792;p397"/>
          <p:cNvPicPr preferRelativeResize="0"/>
          <p:nvPr/>
        </p:nvPicPr>
        <p:blipFill rotWithShape="1">
          <a:blip r:embed="rId3">
            <a:alphaModFix/>
          </a:blip>
          <a:srcRect t="4229" b="4229"/>
          <a:stretch/>
        </p:blipFill>
        <p:spPr>
          <a:xfrm>
            <a:off x="484606" y="4657350"/>
            <a:ext cx="1079181" cy="16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3" name="Google Shape;3793;p397"/>
          <p:cNvSpPr txBox="1"/>
          <p:nvPr/>
        </p:nvSpPr>
        <p:spPr>
          <a:xfrm>
            <a:off x="2436575" y="2070300"/>
            <a:ext cx="57837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role </a:t>
            </a:r>
            <a:endParaRPr sz="42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HR leaders play</a:t>
            </a:r>
            <a:endParaRPr sz="42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8" name="Google Shape;3798;p398"/>
          <p:cNvSpPr txBox="1">
            <a:spLocks noGrp="1"/>
          </p:cNvSpPr>
          <p:nvPr>
            <p:ph type="subTitle" idx="1"/>
          </p:nvPr>
        </p:nvSpPr>
        <p:spPr>
          <a:xfrm>
            <a:off x="498925" y="2319277"/>
            <a:ext cx="3397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Proxima Nova Rg"/>
                <a:ea typeface="Proxima Nova Rg"/>
                <a:cs typeface="Proxima Nova Rg"/>
                <a:sym typeface="Proxima Nova"/>
              </a:rPr>
              <a:t>HR leaders have an important role to play in </a:t>
            </a:r>
            <a:r>
              <a:rPr lang="en" sz="1400" b="1">
                <a:latin typeface="Proxima Nova Rg"/>
                <a:ea typeface="Proxima Nova Rg"/>
                <a:cs typeface="Proxima Nova Rg"/>
                <a:sym typeface="Proxima Nova"/>
              </a:rPr>
              <a:t>reducing health inequities</a:t>
            </a:r>
            <a:r>
              <a:rPr lang="en" sz="1400">
                <a:latin typeface="Proxima Nova Rg"/>
                <a:ea typeface="Proxima Nova Rg"/>
                <a:cs typeface="Proxima Nova Rg"/>
                <a:sym typeface="Proxima Nova"/>
              </a:rPr>
              <a:t> and </a:t>
            </a:r>
            <a:r>
              <a:rPr lang="en" sz="1400" b="1">
                <a:latin typeface="Proxima Nova Rg"/>
                <a:ea typeface="Proxima Nova Rg"/>
                <a:cs typeface="Proxima Nova Rg"/>
                <a:sym typeface="Proxima Nova"/>
              </a:rPr>
              <a:t>driving better health outcomes </a:t>
            </a:r>
            <a:r>
              <a:rPr lang="en" sz="1400">
                <a:latin typeface="Proxima Nova Rg"/>
                <a:ea typeface="Proxima Nova Rg"/>
                <a:cs typeface="Proxima Nova Rg"/>
                <a:sym typeface="Proxima Nova"/>
              </a:rPr>
              <a:t>for all</a:t>
            </a:r>
            <a:endParaRPr sz="1400"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799" name="Google Shape;3799;p398"/>
          <p:cNvSpPr txBox="1">
            <a:spLocks noGrp="1"/>
          </p:cNvSpPr>
          <p:nvPr>
            <p:ph type="title"/>
          </p:nvPr>
        </p:nvSpPr>
        <p:spPr>
          <a:xfrm>
            <a:off x="498925" y="701225"/>
            <a:ext cx="4142700" cy="104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Addressing DEI, health equity, 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and costs through family 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health benefits</a:t>
            </a:r>
            <a:endParaRPr sz="2100"/>
          </a:p>
        </p:txBody>
      </p:sp>
      <p:sp>
        <p:nvSpPr>
          <p:cNvPr id="3800" name="Google Shape;3800;p398"/>
          <p:cNvSpPr txBox="1"/>
          <p:nvPr/>
        </p:nvSpPr>
        <p:spPr>
          <a:xfrm>
            <a:off x="415100" y="2942425"/>
            <a:ext cx="37818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Centering parents and parents-to-be in your </a:t>
            </a:r>
            <a:r>
              <a:rPr lang="en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DEI program </a:t>
            </a:r>
            <a:r>
              <a:rPr lang="en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ensures no one is left behind</a:t>
            </a:r>
            <a:endParaRPr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801" name="Google Shape;3801;p398"/>
          <p:cNvSpPr/>
          <p:nvPr/>
        </p:nvSpPr>
        <p:spPr>
          <a:xfrm>
            <a:off x="217150" y="4844925"/>
            <a:ext cx="1017900" cy="18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02" name="Google Shape;3802;p398"/>
          <p:cNvPicPr preferRelativeResize="0"/>
          <p:nvPr/>
        </p:nvPicPr>
        <p:blipFill rotWithShape="1">
          <a:blip r:embed="rId3">
            <a:alphaModFix/>
          </a:blip>
          <a:srcRect t="4229" b="4229"/>
          <a:stretch/>
        </p:blipFill>
        <p:spPr>
          <a:xfrm>
            <a:off x="484606" y="4657350"/>
            <a:ext cx="1079181" cy="1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3" name="Google Shape;3803;p398"/>
          <p:cNvPicPr preferRelativeResize="0"/>
          <p:nvPr/>
        </p:nvPicPr>
        <p:blipFill rotWithShape="1">
          <a:blip r:embed="rId4">
            <a:alphaModFix/>
          </a:blip>
          <a:srcRect l="22346" t="6243" r="26749" b="429"/>
          <a:stretch/>
        </p:blipFill>
        <p:spPr>
          <a:xfrm flipH="1">
            <a:off x="4721248" y="0"/>
            <a:ext cx="3926102" cy="480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4" name="Google Shape;3804;p398"/>
          <p:cNvPicPr preferRelativeResize="0"/>
          <p:nvPr/>
        </p:nvPicPr>
        <p:blipFill rotWithShape="1">
          <a:blip r:embed="rId5">
            <a:alphaModFix/>
          </a:blip>
          <a:srcRect l="24557" t="6669" r="24557" b="-6669"/>
          <a:stretch/>
        </p:blipFill>
        <p:spPr>
          <a:xfrm>
            <a:off x="4721250" y="0"/>
            <a:ext cx="39260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5" name="Google Shape;3805;p398"/>
          <p:cNvSpPr txBox="1"/>
          <p:nvPr/>
        </p:nvSpPr>
        <p:spPr>
          <a:xfrm>
            <a:off x="415100" y="3628225"/>
            <a:ext cx="37818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Taking an </a:t>
            </a:r>
            <a:r>
              <a:rPr lang="en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outcomes-driven approach</a:t>
            </a:r>
            <a:r>
              <a:rPr lang="en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 drives down costs for the employee </a:t>
            </a:r>
            <a:r>
              <a:rPr lang="en" b="1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and</a:t>
            </a:r>
            <a:r>
              <a:rPr lang="en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 employer</a:t>
            </a:r>
            <a:endParaRPr>
              <a:solidFill>
                <a:schemeClr val="lt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ven Google Slides Template 2022">
  <a:themeElements>
    <a:clrScheme name="Simple Light">
      <a:dk1>
        <a:srgbClr val="000000"/>
      </a:dk1>
      <a:lt1>
        <a:srgbClr val="FFFFFF"/>
      </a:lt1>
      <a:dk2>
        <a:srgbClr val="005350"/>
      </a:dk2>
      <a:lt2>
        <a:srgbClr val="00856F"/>
      </a:lt2>
      <a:accent1>
        <a:srgbClr val="0BD6AF"/>
      </a:accent1>
      <a:accent2>
        <a:srgbClr val="C7DDD9"/>
      </a:accent2>
      <a:accent3>
        <a:srgbClr val="0A417A"/>
      </a:accent3>
      <a:accent4>
        <a:srgbClr val="225EA0"/>
      </a:accent4>
      <a:accent5>
        <a:srgbClr val="205BEF"/>
      </a:accent5>
      <a:accent6>
        <a:srgbClr val="C7D9EA"/>
      </a:accent6>
      <a:hlink>
        <a:srgbClr val="0085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ven Google Slides Template 2022 H2">
  <a:themeElements>
    <a:clrScheme name="Simple Light">
      <a:dk1>
        <a:srgbClr val="000000"/>
      </a:dk1>
      <a:lt1>
        <a:srgbClr val="FFFFFF"/>
      </a:lt1>
      <a:dk2>
        <a:srgbClr val="054C45"/>
      </a:dk2>
      <a:lt2>
        <a:srgbClr val="00856F"/>
      </a:lt2>
      <a:accent1>
        <a:srgbClr val="666666"/>
      </a:accent1>
      <a:accent2>
        <a:srgbClr val="EFEFEF"/>
      </a:accent2>
      <a:accent3>
        <a:srgbClr val="07EDC1"/>
      </a:accent3>
      <a:accent4>
        <a:srgbClr val="5374B8"/>
      </a:accent4>
      <a:accent5>
        <a:srgbClr val="D6E7FE"/>
      </a:accent5>
      <a:accent6>
        <a:srgbClr val="70B3A7"/>
      </a:accent6>
      <a:hlink>
        <a:srgbClr val="0085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ven Google Slides Template 2022 H2">
  <a:themeElements>
    <a:clrScheme name="Simple Light">
      <a:dk1>
        <a:srgbClr val="000000"/>
      </a:dk1>
      <a:lt1>
        <a:srgbClr val="FFFFFF"/>
      </a:lt1>
      <a:dk2>
        <a:srgbClr val="054C45"/>
      </a:dk2>
      <a:lt2>
        <a:srgbClr val="00856F"/>
      </a:lt2>
      <a:accent1>
        <a:srgbClr val="666666"/>
      </a:accent1>
      <a:accent2>
        <a:srgbClr val="EFEFEF"/>
      </a:accent2>
      <a:accent3>
        <a:srgbClr val="07EDC1"/>
      </a:accent3>
      <a:accent4>
        <a:srgbClr val="5374B8"/>
      </a:accent4>
      <a:accent5>
        <a:srgbClr val="D6E7FE"/>
      </a:accent5>
      <a:accent6>
        <a:srgbClr val="70B3A7"/>
      </a:accent6>
      <a:hlink>
        <a:srgbClr val="0085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ven Google Slides Template 2022">
  <a:themeElements>
    <a:clrScheme name="Simple Light">
      <a:dk1>
        <a:srgbClr val="000000"/>
      </a:dk1>
      <a:lt1>
        <a:srgbClr val="FFFFFF"/>
      </a:lt1>
      <a:dk2>
        <a:srgbClr val="005350"/>
      </a:dk2>
      <a:lt2>
        <a:srgbClr val="00856F"/>
      </a:lt2>
      <a:accent1>
        <a:srgbClr val="0BD6AF"/>
      </a:accent1>
      <a:accent2>
        <a:srgbClr val="C7DDD9"/>
      </a:accent2>
      <a:accent3>
        <a:srgbClr val="0A417A"/>
      </a:accent3>
      <a:accent4>
        <a:srgbClr val="225EA0"/>
      </a:accent4>
      <a:accent5>
        <a:srgbClr val="205BEF"/>
      </a:accent5>
      <a:accent6>
        <a:srgbClr val="C7D9EA"/>
      </a:accent6>
      <a:hlink>
        <a:srgbClr val="0085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aven Sales Deck 2022">
  <a:themeElements>
    <a:clrScheme name="Simple Light">
      <a:dk1>
        <a:srgbClr val="000000"/>
      </a:dk1>
      <a:lt1>
        <a:srgbClr val="FFFFFF"/>
      </a:lt1>
      <a:dk2>
        <a:srgbClr val="005350"/>
      </a:dk2>
      <a:lt2>
        <a:srgbClr val="00856F"/>
      </a:lt2>
      <a:accent1>
        <a:srgbClr val="0BD6AF"/>
      </a:accent1>
      <a:accent2>
        <a:srgbClr val="C7DDD9"/>
      </a:accent2>
      <a:accent3>
        <a:srgbClr val="0A417A"/>
      </a:accent3>
      <a:accent4>
        <a:srgbClr val="225EA0"/>
      </a:accent4>
      <a:accent5>
        <a:srgbClr val="205BEF"/>
      </a:accent5>
      <a:accent6>
        <a:srgbClr val="C7D9EA"/>
      </a:accent6>
      <a:hlink>
        <a:srgbClr val="0085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aven Google Slides Template 2022">
  <a:themeElements>
    <a:clrScheme name="Simple Light">
      <a:dk1>
        <a:srgbClr val="000000"/>
      </a:dk1>
      <a:lt1>
        <a:srgbClr val="FFFFFF"/>
      </a:lt1>
      <a:dk2>
        <a:srgbClr val="005350"/>
      </a:dk2>
      <a:lt2>
        <a:srgbClr val="00856F"/>
      </a:lt2>
      <a:accent1>
        <a:srgbClr val="0BD6AF"/>
      </a:accent1>
      <a:accent2>
        <a:srgbClr val="C7DDD9"/>
      </a:accent2>
      <a:accent3>
        <a:srgbClr val="0A417A"/>
      </a:accent3>
      <a:accent4>
        <a:srgbClr val="225EA0"/>
      </a:accent4>
      <a:accent5>
        <a:srgbClr val="205BEF"/>
      </a:accent5>
      <a:accent6>
        <a:srgbClr val="C7D9EA"/>
      </a:accent6>
      <a:hlink>
        <a:srgbClr val="0085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aven Google Slides Template 2022">
  <a:themeElements>
    <a:clrScheme name="Simple Light">
      <a:dk1>
        <a:srgbClr val="000000"/>
      </a:dk1>
      <a:lt1>
        <a:srgbClr val="FFFFFF"/>
      </a:lt1>
      <a:dk2>
        <a:srgbClr val="005350"/>
      </a:dk2>
      <a:lt2>
        <a:srgbClr val="00856F"/>
      </a:lt2>
      <a:accent1>
        <a:srgbClr val="0BD6AF"/>
      </a:accent1>
      <a:accent2>
        <a:srgbClr val="C7DDD9"/>
      </a:accent2>
      <a:accent3>
        <a:srgbClr val="0A417A"/>
      </a:accent3>
      <a:accent4>
        <a:srgbClr val="225EA0"/>
      </a:accent4>
      <a:accent5>
        <a:srgbClr val="205BEF"/>
      </a:accent5>
      <a:accent6>
        <a:srgbClr val="C7D9EA"/>
      </a:accent6>
      <a:hlink>
        <a:srgbClr val="0085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F285489F84444EB80D29E601F72B7C" ma:contentTypeVersion="19" ma:contentTypeDescription="Create a new document." ma:contentTypeScope="" ma:versionID="793c9995812fdefaf40b5b629e1aabc2">
  <xsd:schema xmlns:xsd="http://www.w3.org/2001/XMLSchema" xmlns:xs="http://www.w3.org/2001/XMLSchema" xmlns:p="http://schemas.microsoft.com/office/2006/metadata/properties" xmlns:ns1="http://schemas.microsoft.com/sharepoint/v3" xmlns:ns2="5482d530-0d83-4669-bec4-faa2f4d034ce" xmlns:ns3="14a8db91-e905-4d40-a04e-a295af994ceb" targetNamespace="http://schemas.microsoft.com/office/2006/metadata/properties" ma:root="true" ma:fieldsID="b3a656192ce6c08c32e54261c9e064db" ns1:_="" ns2:_="" ns3:_="">
    <xsd:import namespace="http://schemas.microsoft.com/sharepoint/v3"/>
    <xsd:import namespace="5482d530-0d83-4669-bec4-faa2f4d034ce"/>
    <xsd:import namespace="14a8db91-e905-4d40-a04e-a295af994c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2d530-0d83-4669-bec4-faa2f4d034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591c5f5-ac44-4f79-b0e6-64919c125f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8db91-e905-4d40-a04e-a295af994ce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fd7399d-2dfd-4384-b70d-e2fc142a08d1}" ma:internalName="TaxCatchAll" ma:showField="CatchAllData" ma:web="14a8db91-e905-4d40-a04e-a295af994c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361447-D2FD-44EF-A429-47BEB345342C}"/>
</file>

<file path=customXml/itemProps2.xml><?xml version="1.0" encoding="utf-8"?>
<ds:datastoreItem xmlns:ds="http://schemas.openxmlformats.org/officeDocument/2006/customXml" ds:itemID="{AA1FC9E6-43D3-4F54-A175-8E22F4927129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652</Words>
  <Application>Microsoft Office PowerPoint</Application>
  <PresentationFormat>On-screen Show (16:9)</PresentationFormat>
  <Paragraphs>125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Play</vt:lpstr>
      <vt:lpstr>Proxima Nova</vt:lpstr>
      <vt:lpstr>Proxima Nova Lt</vt:lpstr>
      <vt:lpstr>Proxima Nova Rg</vt:lpstr>
      <vt:lpstr>Proxima Nova Semibold</vt:lpstr>
      <vt:lpstr>Arial</vt:lpstr>
      <vt:lpstr>DM Sans</vt:lpstr>
      <vt:lpstr>Playfair Display</vt:lpstr>
      <vt:lpstr>Playfair Display Medium</vt:lpstr>
      <vt:lpstr>Georgia</vt:lpstr>
      <vt:lpstr>Calibri</vt:lpstr>
      <vt:lpstr>Maven Google Slides Template 2022</vt:lpstr>
      <vt:lpstr>Maven Google Slides Template 2022 H2</vt:lpstr>
      <vt:lpstr>Maven Google Slides Template 2022 H2</vt:lpstr>
      <vt:lpstr>Maven Google Slides Template 2022</vt:lpstr>
      <vt:lpstr>Maven Sales Deck 2022</vt:lpstr>
      <vt:lpstr>Maven Google Slides Template 2022</vt:lpstr>
      <vt:lpstr>Maven Google Slides Template 2022</vt:lpstr>
      <vt:lpstr>Emerging stronger:  How companies can improve family outcomes &amp; costs </vt:lpstr>
      <vt:lpstr>Thank you for joining us today</vt:lpstr>
      <vt:lpstr>PowerPoint Presentation</vt:lpstr>
      <vt:lpstr>The expectation</vt:lpstr>
      <vt:lpstr>The real complexities  of the family journey</vt:lpstr>
      <vt:lpstr>Addressing care gaps in women’s and family health has never been more important</vt:lpstr>
      <vt:lpstr>Filling the gaps  in care with  fertility &amp; family  health benefits</vt:lpstr>
      <vt:lpstr>PowerPoint Presentation</vt:lpstr>
      <vt:lpstr>Addressing DEI, health equity,  and costs through family  health benefits</vt:lpstr>
      <vt:lpstr>Moving beyond check the box to  drive better outcomes &amp; manage costs</vt:lpstr>
      <vt:lpstr>How well would your employees say your fertility &amp; family benefits support them?</vt:lpstr>
      <vt:lpstr>Uncertainty and change create opportunities</vt:lpstr>
      <vt:lpstr>Maven’s approach to care:  24/7 clinical, emotional, and financial support across the family journey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stronger:  How companies can improve family outcomes &amp; costs</dc:title>
  <dc:creator>Elizabeth Kurkowski</dc:creator>
  <cp:lastModifiedBy>Elizabeth Kurkowski</cp:lastModifiedBy>
  <cp:revision>1</cp:revision>
  <dcterms:modified xsi:type="dcterms:W3CDTF">2023-12-12T00:46:14Z</dcterms:modified>
</cp:coreProperties>
</file>